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PT Sans" panose="020B0604020202020204" charset="-94"/>
      <p:regular r:id="rId11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B7408-B08E-44A4-BF3F-94563C53C7EA}" v="1" dt="2024-06-01T14:03:20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C5D3375-DB15-E77C-BC7F-509826814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9CF15627-2D04-8158-9566-9E9240BD9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63038B9-8C07-9420-AEA6-59B80D02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7495404-34A9-BBA6-F568-DE4D94AE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EAF47D-276C-3B30-6ED1-E19A39C8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83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D68B3B4-1317-7AFD-3DE1-49F6D7DA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3BFC3D8-5E3D-613C-DA63-0450C3F2B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B41E98F-F554-F293-7FAD-1D89D6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BB02489-0B5F-4750-4195-55CCCA1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573C7CB-05DE-AD39-2CA9-B93026A0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51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B7A96BBF-C0BC-5E25-FAB9-5B57E0780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A0A6723-2A54-5235-EE7B-134351C9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5118ED9-9E68-AEC8-6F31-A5CDC78B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3ABF5E8-2303-1D25-22F0-C42F17EA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DD28888-C3B0-6DAF-5EDC-0BDEFA4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08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5F9A93-3CD8-6A1E-C609-172FF1E3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1A1439D-9BCD-250F-4176-223471A5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F6A132E-E1BE-9797-D872-E29E90E1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9CD9CBC-5570-6510-3A1C-168C154A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C948A8A-12D4-B186-2040-BE9F632B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55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BF016E4-BB67-7EF3-791E-039FC8F1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EC9B928-E69C-21BB-401A-6D3105104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4C21E39-7703-9145-B0DA-9CDFCB21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B889920-C87A-3DEB-F247-CAC9081A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4BAD60B-1517-5DFD-41C8-CE8747EE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73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22C16FC-3F1D-828D-C99C-C4399C9C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ADB1C84-AC5D-E17D-16E1-95245EFD8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9E1C87AA-02F0-CBD4-9B2A-17F634CF0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CC1285E0-5E42-21FB-9E27-72748DE1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C7BA16C-8A39-EC04-7532-98ADFE47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ED75074-0FC6-C5E7-A908-BAE32715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90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475C61B-DABB-24AD-D84A-8183E201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AFFFC4B-68CD-C43F-BE1E-8F5F5CEC8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0D8D3B84-846E-9932-9F8D-70A1B7D52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14ABFE6-BDB3-5F5F-0BD6-DFF542B43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095AEFE9-27CE-4267-49E9-B70801938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061401D4-35E1-6766-C6B3-F9A765B4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97708212-950B-9F16-07A3-C31793A5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3A6958E-5A8A-6F65-C648-C0ACC3ED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46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F381DC8-5A8D-DD71-B831-289C24C0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DFEE5A18-5341-4F68-E975-F89064F9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CABCC20D-4D40-1D7F-BE03-B480563A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BC1BD57-A20B-977B-48F5-1D9B441D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40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9BFBA536-A721-86EF-ECBF-0AA82666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45BA2279-57BC-6D6B-561C-03937C1D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0CD61367-05EA-79C2-C9C2-0F1F7211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19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3073557-A005-CD51-92E0-51BB707E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B6729CB-B01D-41A6-F5E1-BAC4549B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981F804-ECD8-8D54-C872-5EF2BF8C6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5AFBFFD-B96B-8830-DD2B-FBDB9D66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1746C578-0D3B-5B8D-3AE6-979EEF39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05C058E-FD46-53D4-3A74-54FAD60E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42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89F7B13-A8E1-528D-2853-DD6C0BBE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4DB38B4E-DA8F-5CF4-5B59-5FD767217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E627F289-CFA8-6B55-7743-F727EAEE3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A6CE4D3-1989-5D5B-D1D6-FBA41032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E6C9B0D-5D79-8450-10CC-8769FBA0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D545850-533E-1F62-C200-FE99826D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63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22D41292-3A9E-9CFF-38C7-8E74B95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BBACDA7-CC06-A7F8-C74A-C53EFAFF3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0F6CAF1-BF51-2091-B51B-24CE9322D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03DCC-5EEF-4B0F-935C-56311AF9D4D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CD7BC53-8187-5839-24BC-10ACDA216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18FDDD1-00FE-EBAD-F88D-BBE5A8081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4412F-134F-4312-A428-0EA7C224C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61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ACA9EC9-8044-863A-A1DD-A96B74BE4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012536"/>
            <a:ext cx="5710237" cy="3163224"/>
          </a:xfrm>
        </p:spPr>
        <p:txBody>
          <a:bodyPr anchor="t">
            <a:normAutofit/>
          </a:bodyPr>
          <a:lstStyle/>
          <a:p>
            <a:r>
              <a:rPr lang="tr-TR" sz="3600" b="0" i="0" dirty="0">
                <a:effectLst/>
                <a:latin typeface="PT Sans" panose="020F0502020204030204" pitchFamily="34" charset="-94"/>
              </a:rPr>
              <a:t>Çocukluk Çağı Nörodejeneratif Hastalıkları Araştırma Derneği</a:t>
            </a:r>
            <a:br>
              <a:rPr lang="tr-TR" sz="3600" b="0" i="0" dirty="0">
                <a:effectLst/>
                <a:latin typeface="PT Sans" panose="020F0502020204030204" pitchFamily="34" charset="-94"/>
              </a:rPr>
            </a:br>
            <a:r>
              <a:rPr lang="tr-TR" sz="3600" b="0" i="0" dirty="0">
                <a:effectLst/>
                <a:latin typeface="PT Sans" panose="020F0502020204030204" pitchFamily="34" charset="-94"/>
              </a:rPr>
              <a:t>Vaka Sunumu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037727A-97EA-BAAD-9573-6D51BC94A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37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A48801D-5F9C-3DF2-67BD-65507D17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2.5 Yaşındaki Kız Hasta</a:t>
            </a:r>
            <a:b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F4D3FBF-2676-651B-0020-19524F49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Şikayet</a:t>
            </a:r>
          </a:p>
          <a:p>
            <a:pPr lvl="1"/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Yürümede dengesizlik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Hikaye</a:t>
            </a:r>
          </a:p>
          <a:p>
            <a:pPr lvl="1"/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1,5 yaşında tutunmadan yürümeye başlamış, hafif dengesizlik mevcut.</a:t>
            </a:r>
          </a:p>
          <a:p>
            <a:pPr lvl="1"/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 ay önce yaklaşık 1 metre yükseklikten düşmüş, 20 gün kadar yürüyememiş ve basmak istememiş.</a:t>
            </a:r>
          </a:p>
          <a:p>
            <a:pPr lvl="1"/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Sonrasında yürümeye başlamış fakat önceki dönemden daha dengesiz ve zor yürümeye başlamış.</a:t>
            </a:r>
          </a:p>
          <a:p>
            <a:pPr lvl="1"/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Ellerde kullanım sorunu yok, elleri önceki gibi.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35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423A576-88F0-E7FD-F6F9-D072D1D3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Özgeçmiş</a:t>
            </a:r>
            <a:b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2D0630E-31E6-FB8D-6653-9264BE89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G2P1Y1A1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miad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doğum ağırlığı 2400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gr</a:t>
            </a:r>
            <a:endParaRPr lang="tr-T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Gestasyonel diyabet, diyetle kontrol altına alınmış.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Natal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ve postnatal özellikler normal.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Yürüme 18 aylıkken, konuşma 1-2 kelime ile.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Şimdiye kadar önemli hastalık geçirmemiş.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2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F31DBB-FF30-AFED-D0C4-B7632BA3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Soygeçmiş</a:t>
            </a: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/>
            </a:r>
            <a:b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FFB897D-2B1B-303D-44B7-C0CBE72E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Akrabalık yok.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Ailede bilinen nörolojik hastalık yok.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673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2730171-A2DB-606D-CC15-C6631DF1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Muayene</a:t>
            </a:r>
            <a:b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2D4AC37-64CC-71C3-ECC1-981C6182E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Boy, ağırlık, baş çevresi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persentilleri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25-50p.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Dismorfi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Solunum, KVS, GİS muayeneleri doğal.</a:t>
            </a:r>
          </a:p>
          <a:p>
            <a:pPr algn="l"/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Bilinç açık, aktif, göz teması mevcut.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Pupiller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izokorik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direkt ve indirekt ışık refleksi ++/++.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Göz hareketleri her yöne serbest,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pitozis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Fasyal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asimetri yok,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nistagmus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Fasikülasyon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yok, diğer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kraniyal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sinirler intakt.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Kas gücü: 4 ekstremite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spontan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eşit hareketli.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Tonus: Sol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aşilde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hafif artış.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DTR'ler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solda belirgin artmış,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klonus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Yürüyüş paterni dengesiz ve spastik.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601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95CBE42-B528-0C92-3183-8243F1FF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İzlemler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D0FB82B-AAE9-EC6E-18B3-8A40F18D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İlk muayenede asimetri var ancak sonraki muayenede bilateral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klonus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ve tonus artışı gözlemlenmiş.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Ailede benzer durum yok.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Yürüme ve konuşma geriliği mevcut.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581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5F875D2C-C1A6-49C7-9357-2BB8FBC298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B018903-3549-4A3B-A9DF-B26757CAA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E5D3F77-D07F-4F7D-97A2-E366830206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C6F5A2D-56A0-4ED7-A3E2-3CF67608FC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2E7E01D-BE64-BD68-41F2-958C071D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2200"/>
          </a:p>
        </p:txBody>
      </p:sp>
      <p:pic>
        <p:nvPicPr>
          <p:cNvPr id="6" name="00001742-VIDEO-2023-12-13-20-55-56">
            <a:hlinkClick r:id="" action="ppaction://media"/>
            <a:extLst>
              <a:ext uri="{FF2B5EF4-FFF2-40B4-BE49-F238E27FC236}">
                <a16:creationId xmlns:a16="http://schemas.microsoft.com/office/drawing/2014/main" xmlns="" id="{7A11AA5B-BCE3-C543-0E35-0B65CAB2FE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0863" y="1638895"/>
            <a:ext cx="2638800" cy="467044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00001765-VIDEO-2023-12-13-21-02-55">
            <a:hlinkClick r:id="" action="ppaction://media"/>
            <a:extLst>
              <a:ext uri="{FF2B5EF4-FFF2-40B4-BE49-F238E27FC236}">
                <a16:creationId xmlns:a16="http://schemas.microsoft.com/office/drawing/2014/main" xmlns="" id="{7B5B8EDB-23A5-BE21-2CB6-93729AF627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67493" y="1638895"/>
            <a:ext cx="2638800" cy="467044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00001737-VIDEO-2023-12-13-20-55-05">
            <a:hlinkClick r:id="" action="ppaction://media"/>
            <a:extLst>
              <a:ext uri="{FF2B5EF4-FFF2-40B4-BE49-F238E27FC236}">
                <a16:creationId xmlns:a16="http://schemas.microsoft.com/office/drawing/2014/main" xmlns="" id="{E019105C-BF37-0595-4386-4EA8FE44E3E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84123" y="1638895"/>
            <a:ext cx="2638800" cy="467044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00001730-VIDEO-2023-12-13-20-53-10">
            <a:hlinkClick r:id="" action="ppaction://media"/>
            <a:extLst>
              <a:ext uri="{FF2B5EF4-FFF2-40B4-BE49-F238E27FC236}">
                <a16:creationId xmlns:a16="http://schemas.microsoft.com/office/drawing/2014/main" xmlns="" id="{5463D82D-ACA7-D20A-26CD-5FE19B5B9C14}"/>
              </a:ext>
            </a:extLst>
          </p:cNvPr>
          <p:cNvPicPr>
            <a:picLocks noGrp="1" noChangeAspect="1"/>
          </p:cNvPicPr>
          <p:nvPr>
            <p:ph idx="1"/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00752" y="1638282"/>
            <a:ext cx="2638800" cy="467044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6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811415A-D777-215B-868D-70295F81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Görüntüleme Bulguları</a:t>
            </a:r>
            <a:b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618E1D3-18EB-5756-C317-41FD4912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MR'da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yaygın beyaz cevher tutulumu,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kavum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septum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pellisidum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ve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pons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tegmental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tutulum tespit edilmiş.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Kortikal atrofi hafif,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cavum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septum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pellucidum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et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vergae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varyasyonu mevcut.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Beyin sapı, korpus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kallosum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internal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kapsülün posterior bacağı ve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peridentat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alan tutulumu belirgin.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889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36D8C35-3807-7826-070D-CEEB6788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 err="1" smtClean="0">
                <a:solidFill>
                  <a:schemeClr val="tx1"/>
                </a:solidFill>
              </a:rPr>
              <a:t>Tanı</a:t>
            </a:r>
            <a:r>
              <a:rPr lang="tr-TR" sz="4000" kern="1200" dirty="0" smtClean="0">
                <a:solidFill>
                  <a:schemeClr val="tx1"/>
                </a:solidFill>
              </a:rPr>
              <a:t>: Vanishin</a:t>
            </a:r>
            <a:r>
              <a:rPr lang="tr-TR" sz="4000" dirty="0" smtClean="0"/>
              <a:t>g White Matter hastalığı</a:t>
            </a:r>
            <a:r>
              <a:rPr lang="en-US" sz="4000" kern="1200" dirty="0" smtClean="0">
                <a:solidFill>
                  <a:schemeClr val="tx1"/>
                </a:solidFill>
              </a:rPr>
              <a:t> 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E17B260-0D41-E696-6778-5985FA44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EIF2B5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geninde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birleşik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heterozigot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mutasyon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9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286</Words>
  <Application>Microsoft Office PowerPoint</Application>
  <PresentationFormat>Geniş ekran</PresentationFormat>
  <Paragraphs>44</Paragraphs>
  <Slides>9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ui-sans-serif</vt:lpstr>
      <vt:lpstr>Aptos</vt:lpstr>
      <vt:lpstr>Arial</vt:lpstr>
      <vt:lpstr>PT Sans</vt:lpstr>
      <vt:lpstr>Aptos Display</vt:lpstr>
      <vt:lpstr>Office Teması</vt:lpstr>
      <vt:lpstr>Çocukluk Çağı Nörodejeneratif Hastalıkları Araştırma Derneği Vaka Sunumu</vt:lpstr>
      <vt:lpstr>2.5 Yaşındaki Kız Hasta </vt:lpstr>
      <vt:lpstr>Özgeçmiş </vt:lpstr>
      <vt:lpstr>Soygeçmiş </vt:lpstr>
      <vt:lpstr>Muayene </vt:lpstr>
      <vt:lpstr>İzlemler</vt:lpstr>
      <vt:lpstr>PowerPoint Sunusu</vt:lpstr>
      <vt:lpstr>Görüntüleme Bulguları </vt:lpstr>
      <vt:lpstr>Tanı: Vanishing White Matter hastalığı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Çağı Nörodejeneratif Hastalıkları Araştırma Derneği Vaka Sunumu</dc:title>
  <dc:creator>Yılmaz Akbaş</dc:creator>
  <cp:lastModifiedBy>cengiz havalı</cp:lastModifiedBy>
  <cp:revision>3</cp:revision>
  <dcterms:created xsi:type="dcterms:W3CDTF">2024-06-01T13:09:54Z</dcterms:created>
  <dcterms:modified xsi:type="dcterms:W3CDTF">2024-06-03T08:31:24Z</dcterms:modified>
</cp:coreProperties>
</file>