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3" r:id="rId3"/>
    <p:sldId id="264" r:id="rId4"/>
    <p:sldId id="265" r:id="rId5"/>
    <p:sldId id="266" r:id="rId6"/>
    <p:sldId id="257" r:id="rId7"/>
    <p:sldId id="258" r:id="rId8"/>
    <p:sldId id="259" r:id="rId9"/>
    <p:sldId id="260" r:id="rId10"/>
    <p:sldId id="261" r:id="rId11"/>
    <p:sldId id="272" r:id="rId12"/>
    <p:sldId id="262" r:id="rId13"/>
    <p:sldId id="267" r:id="rId14"/>
    <p:sldId id="268" r:id="rId15"/>
    <p:sldId id="270" r:id="rId16"/>
    <p:sldId id="269" r:id="rId17"/>
    <p:sldId id="271" r:id="rId18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364370-79F3-477F-8DA2-9F476AED8399}" v="506" dt="2024-03-06T17:34:58.2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58" y="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7D6FBB-B7E6-4294-8643-9ABBA41654A1}" type="doc">
      <dgm:prSet loTypeId="urn:microsoft.com/office/officeart/2008/layout/LinedList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54D5583-2BC2-4E70-B031-D1CF74381903}">
      <dgm:prSet/>
      <dgm:spPr/>
      <dgm:t>
        <a:bodyPr/>
        <a:lstStyle/>
        <a:p>
          <a:pPr>
            <a:lnSpc>
              <a:spcPct val="150000"/>
            </a:lnSpc>
          </a:pPr>
          <a:r>
            <a:rPr lang="tr-TR" dirty="0"/>
            <a:t>10 y kız</a:t>
          </a:r>
          <a:endParaRPr lang="en-US" dirty="0"/>
        </a:p>
      </dgm:t>
    </dgm:pt>
    <dgm:pt modelId="{D40F78ED-C32F-4772-8E89-D16AAA6C956A}" type="parTrans" cxnId="{21B14F46-EA34-4301-804A-5ED420A08BA2}">
      <dgm:prSet/>
      <dgm:spPr/>
      <dgm:t>
        <a:bodyPr/>
        <a:lstStyle/>
        <a:p>
          <a:pPr>
            <a:lnSpc>
              <a:spcPct val="150000"/>
            </a:lnSpc>
          </a:pPr>
          <a:endParaRPr lang="en-US"/>
        </a:p>
      </dgm:t>
    </dgm:pt>
    <dgm:pt modelId="{05702254-F667-4901-8232-EAE63BE4798C}" type="sibTrans" cxnId="{21B14F46-EA34-4301-804A-5ED420A08BA2}">
      <dgm:prSet/>
      <dgm:spPr/>
      <dgm:t>
        <a:bodyPr/>
        <a:lstStyle/>
        <a:p>
          <a:pPr>
            <a:lnSpc>
              <a:spcPct val="150000"/>
            </a:lnSpc>
          </a:pPr>
          <a:endParaRPr lang="en-US"/>
        </a:p>
      </dgm:t>
    </dgm:pt>
    <dgm:pt modelId="{540B9A17-8777-41F6-BA8C-64B8A545CE9A}">
      <dgm:prSet/>
      <dgm:spPr/>
      <dgm:t>
        <a:bodyPr/>
        <a:lstStyle/>
        <a:p>
          <a:pPr>
            <a:lnSpc>
              <a:spcPct val="150000"/>
            </a:lnSpc>
          </a:pPr>
          <a:r>
            <a:rPr lang="tr-TR" dirty="0"/>
            <a:t>Gelişme geriliği</a:t>
          </a:r>
          <a:endParaRPr lang="en-US" dirty="0"/>
        </a:p>
      </dgm:t>
    </dgm:pt>
    <dgm:pt modelId="{53E15227-478E-4B9F-8EF1-1646EEAAD0C0}" type="parTrans" cxnId="{34516282-8A5D-413B-B223-705BD188EE3B}">
      <dgm:prSet/>
      <dgm:spPr/>
      <dgm:t>
        <a:bodyPr/>
        <a:lstStyle/>
        <a:p>
          <a:pPr>
            <a:lnSpc>
              <a:spcPct val="150000"/>
            </a:lnSpc>
          </a:pPr>
          <a:endParaRPr lang="en-US"/>
        </a:p>
      </dgm:t>
    </dgm:pt>
    <dgm:pt modelId="{E58718CE-8E27-4D7C-BCA5-0DC8E0B758A1}" type="sibTrans" cxnId="{34516282-8A5D-413B-B223-705BD188EE3B}">
      <dgm:prSet/>
      <dgm:spPr/>
      <dgm:t>
        <a:bodyPr/>
        <a:lstStyle/>
        <a:p>
          <a:pPr>
            <a:lnSpc>
              <a:spcPct val="150000"/>
            </a:lnSpc>
          </a:pPr>
          <a:endParaRPr lang="en-US"/>
        </a:p>
      </dgm:t>
    </dgm:pt>
    <dgm:pt modelId="{26952195-7D15-44D7-8F0C-41B8DDA901B5}">
      <dgm:prSet custT="1"/>
      <dgm:spPr/>
      <dgm:t>
        <a:bodyPr/>
        <a:lstStyle/>
        <a:p>
          <a:pPr>
            <a:lnSpc>
              <a:spcPct val="200000"/>
            </a:lnSpc>
          </a:pPr>
          <a:r>
            <a:rPr lang="tr-TR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5 yaşında iken yürümesi bozulmaya başlamış dengesiz yürüyen hasta sonra öne arkaya doğru düşmesi olmuş. Zamanla yürümesi tamamen bozulmuş ve oturamaz hale gelmiş. 6 yaş civarında nöbetleri başlayan hastanın </a:t>
          </a:r>
          <a:r>
            <a:rPr lang="tr-TR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jtk</a:t>
          </a:r>
          <a:r>
            <a:rPr lang="tr-TR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tarzında nöbetleri oluyormuş. </a:t>
          </a:r>
          <a:r>
            <a:rPr lang="tr-TR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Konuşmasıda</a:t>
          </a:r>
          <a:r>
            <a:rPr lang="tr-TR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eş zamanlı olarak bozulup tamamen ortadan kalkmış</a:t>
          </a:r>
          <a:endParaRPr lang="en-U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28DB5B-CCFD-4180-9236-85CFA0947798}" type="parTrans" cxnId="{5E9514E0-E91A-45AB-B8B0-0E8A5ACF0C7C}">
      <dgm:prSet/>
      <dgm:spPr/>
      <dgm:t>
        <a:bodyPr/>
        <a:lstStyle/>
        <a:p>
          <a:pPr>
            <a:lnSpc>
              <a:spcPct val="150000"/>
            </a:lnSpc>
          </a:pPr>
          <a:endParaRPr lang="en-US"/>
        </a:p>
      </dgm:t>
    </dgm:pt>
    <dgm:pt modelId="{CE9FDF67-B243-4F0E-B4F1-1FF3AA2CD0D9}" type="sibTrans" cxnId="{5E9514E0-E91A-45AB-B8B0-0E8A5ACF0C7C}">
      <dgm:prSet/>
      <dgm:spPr/>
      <dgm:t>
        <a:bodyPr/>
        <a:lstStyle/>
        <a:p>
          <a:pPr>
            <a:lnSpc>
              <a:spcPct val="150000"/>
            </a:lnSpc>
          </a:pPr>
          <a:endParaRPr lang="en-US"/>
        </a:p>
      </dgm:t>
    </dgm:pt>
    <dgm:pt modelId="{5E71C0AE-FE48-4164-B05D-AFC4EE466488}" type="pres">
      <dgm:prSet presAssocID="{D47D6FBB-B7E6-4294-8643-9ABBA41654A1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tr-TR"/>
        </a:p>
      </dgm:t>
    </dgm:pt>
    <dgm:pt modelId="{1926B84D-5F4A-487C-BBEF-6D1BB2B7B6F2}" type="pres">
      <dgm:prSet presAssocID="{854D5583-2BC2-4E70-B031-D1CF74381903}" presName="thickLine" presStyleLbl="alignNode1" presStyleIdx="0" presStyleCnt="3"/>
      <dgm:spPr/>
    </dgm:pt>
    <dgm:pt modelId="{C6823059-C3E5-40CD-AC17-747C1E55446E}" type="pres">
      <dgm:prSet presAssocID="{854D5583-2BC2-4E70-B031-D1CF74381903}" presName="horz1" presStyleCnt="0"/>
      <dgm:spPr/>
    </dgm:pt>
    <dgm:pt modelId="{325A3E8C-352F-42BF-8EF6-E76D26DF1B51}" type="pres">
      <dgm:prSet presAssocID="{854D5583-2BC2-4E70-B031-D1CF74381903}" presName="tx1" presStyleLbl="revTx" presStyleIdx="0" presStyleCnt="3" custScaleY="30955"/>
      <dgm:spPr/>
      <dgm:t>
        <a:bodyPr/>
        <a:lstStyle/>
        <a:p>
          <a:endParaRPr lang="tr-TR"/>
        </a:p>
      </dgm:t>
    </dgm:pt>
    <dgm:pt modelId="{F54B4C7C-6020-42F0-AE8E-5B25057FC060}" type="pres">
      <dgm:prSet presAssocID="{854D5583-2BC2-4E70-B031-D1CF74381903}" presName="vert1" presStyleCnt="0"/>
      <dgm:spPr/>
    </dgm:pt>
    <dgm:pt modelId="{37A2D82D-D125-43A3-94D8-E8F1BC9778FA}" type="pres">
      <dgm:prSet presAssocID="{540B9A17-8777-41F6-BA8C-64B8A545CE9A}" presName="thickLine" presStyleLbl="alignNode1" presStyleIdx="1" presStyleCnt="3"/>
      <dgm:spPr/>
    </dgm:pt>
    <dgm:pt modelId="{BFA710FC-CA78-4280-9393-5A043AF08769}" type="pres">
      <dgm:prSet presAssocID="{540B9A17-8777-41F6-BA8C-64B8A545CE9A}" presName="horz1" presStyleCnt="0"/>
      <dgm:spPr/>
    </dgm:pt>
    <dgm:pt modelId="{67945BFF-4C1E-414A-86C8-15E730B1C8E9}" type="pres">
      <dgm:prSet presAssocID="{540B9A17-8777-41F6-BA8C-64B8A545CE9A}" presName="tx1" presStyleLbl="revTx" presStyleIdx="1" presStyleCnt="3"/>
      <dgm:spPr/>
      <dgm:t>
        <a:bodyPr/>
        <a:lstStyle/>
        <a:p>
          <a:endParaRPr lang="tr-TR"/>
        </a:p>
      </dgm:t>
    </dgm:pt>
    <dgm:pt modelId="{6AB64777-CAB8-4257-B391-1F6D5CCC0E3C}" type="pres">
      <dgm:prSet presAssocID="{540B9A17-8777-41F6-BA8C-64B8A545CE9A}" presName="vert1" presStyleCnt="0"/>
      <dgm:spPr/>
    </dgm:pt>
    <dgm:pt modelId="{A10AF72F-A76D-4F0D-8A55-23662E8E58C6}" type="pres">
      <dgm:prSet presAssocID="{26952195-7D15-44D7-8F0C-41B8DDA901B5}" presName="thickLine" presStyleLbl="alignNode1" presStyleIdx="2" presStyleCnt="3" custLinFactNeighborX="2264" custLinFactNeighborY="-52875"/>
      <dgm:spPr/>
    </dgm:pt>
    <dgm:pt modelId="{3CC9F7B6-574C-44CF-A771-3B18C533274A}" type="pres">
      <dgm:prSet presAssocID="{26952195-7D15-44D7-8F0C-41B8DDA901B5}" presName="horz1" presStyleCnt="0"/>
      <dgm:spPr/>
    </dgm:pt>
    <dgm:pt modelId="{9940EAF9-76E8-4156-B163-47F39BEAEC6F}" type="pres">
      <dgm:prSet presAssocID="{26952195-7D15-44D7-8F0C-41B8DDA901B5}" presName="tx1" presStyleLbl="revTx" presStyleIdx="2" presStyleCnt="3" custScaleY="189228"/>
      <dgm:spPr/>
      <dgm:t>
        <a:bodyPr/>
        <a:lstStyle/>
        <a:p>
          <a:endParaRPr lang="tr-TR"/>
        </a:p>
      </dgm:t>
    </dgm:pt>
    <dgm:pt modelId="{6FE7F028-3F4E-407F-9F9C-7B529F5C66A1}" type="pres">
      <dgm:prSet presAssocID="{26952195-7D15-44D7-8F0C-41B8DDA901B5}" presName="vert1" presStyleCnt="0"/>
      <dgm:spPr/>
    </dgm:pt>
  </dgm:ptLst>
  <dgm:cxnLst>
    <dgm:cxn modelId="{52A04F36-F493-4ABE-A9A6-F6C68F8A41AE}" type="presOf" srcId="{26952195-7D15-44D7-8F0C-41B8DDA901B5}" destId="{9940EAF9-76E8-4156-B163-47F39BEAEC6F}" srcOrd="0" destOrd="0" presId="urn:microsoft.com/office/officeart/2008/layout/LinedList"/>
    <dgm:cxn modelId="{21B14F46-EA34-4301-804A-5ED420A08BA2}" srcId="{D47D6FBB-B7E6-4294-8643-9ABBA41654A1}" destId="{854D5583-2BC2-4E70-B031-D1CF74381903}" srcOrd="0" destOrd="0" parTransId="{D40F78ED-C32F-4772-8E89-D16AAA6C956A}" sibTransId="{05702254-F667-4901-8232-EAE63BE4798C}"/>
    <dgm:cxn modelId="{34516282-8A5D-413B-B223-705BD188EE3B}" srcId="{D47D6FBB-B7E6-4294-8643-9ABBA41654A1}" destId="{540B9A17-8777-41F6-BA8C-64B8A545CE9A}" srcOrd="1" destOrd="0" parTransId="{53E15227-478E-4B9F-8EF1-1646EEAAD0C0}" sibTransId="{E58718CE-8E27-4D7C-BCA5-0DC8E0B758A1}"/>
    <dgm:cxn modelId="{E96BFDCB-349E-4D9A-AACA-A982CF0079E4}" type="presOf" srcId="{D47D6FBB-B7E6-4294-8643-9ABBA41654A1}" destId="{5E71C0AE-FE48-4164-B05D-AFC4EE466488}" srcOrd="0" destOrd="0" presId="urn:microsoft.com/office/officeart/2008/layout/LinedList"/>
    <dgm:cxn modelId="{5E9514E0-E91A-45AB-B8B0-0E8A5ACF0C7C}" srcId="{D47D6FBB-B7E6-4294-8643-9ABBA41654A1}" destId="{26952195-7D15-44D7-8F0C-41B8DDA901B5}" srcOrd="2" destOrd="0" parTransId="{6A28DB5B-CCFD-4180-9236-85CFA0947798}" sibTransId="{CE9FDF67-B243-4F0E-B4F1-1FF3AA2CD0D9}"/>
    <dgm:cxn modelId="{69299A72-DE54-4EDB-B3D6-FAE3AC7C3655}" type="presOf" srcId="{540B9A17-8777-41F6-BA8C-64B8A545CE9A}" destId="{67945BFF-4C1E-414A-86C8-15E730B1C8E9}" srcOrd="0" destOrd="0" presId="urn:microsoft.com/office/officeart/2008/layout/LinedList"/>
    <dgm:cxn modelId="{D0D632AB-67BD-4687-9BDF-1B5D84CCB32C}" type="presOf" srcId="{854D5583-2BC2-4E70-B031-D1CF74381903}" destId="{325A3E8C-352F-42BF-8EF6-E76D26DF1B51}" srcOrd="0" destOrd="0" presId="urn:microsoft.com/office/officeart/2008/layout/LinedList"/>
    <dgm:cxn modelId="{88441A6B-94D2-4F61-ADAA-98B59B570C5D}" type="presParOf" srcId="{5E71C0AE-FE48-4164-B05D-AFC4EE466488}" destId="{1926B84D-5F4A-487C-BBEF-6D1BB2B7B6F2}" srcOrd="0" destOrd="0" presId="urn:microsoft.com/office/officeart/2008/layout/LinedList"/>
    <dgm:cxn modelId="{07C23119-2FCF-4015-8CBC-C353138A660D}" type="presParOf" srcId="{5E71C0AE-FE48-4164-B05D-AFC4EE466488}" destId="{C6823059-C3E5-40CD-AC17-747C1E55446E}" srcOrd="1" destOrd="0" presId="urn:microsoft.com/office/officeart/2008/layout/LinedList"/>
    <dgm:cxn modelId="{28CBE8C1-72AE-4AA4-9DFD-534018B23BB6}" type="presParOf" srcId="{C6823059-C3E5-40CD-AC17-747C1E55446E}" destId="{325A3E8C-352F-42BF-8EF6-E76D26DF1B51}" srcOrd="0" destOrd="0" presId="urn:microsoft.com/office/officeart/2008/layout/LinedList"/>
    <dgm:cxn modelId="{1A371C76-D128-4D3C-959C-8D2E020BA762}" type="presParOf" srcId="{C6823059-C3E5-40CD-AC17-747C1E55446E}" destId="{F54B4C7C-6020-42F0-AE8E-5B25057FC060}" srcOrd="1" destOrd="0" presId="urn:microsoft.com/office/officeart/2008/layout/LinedList"/>
    <dgm:cxn modelId="{F5C19D41-378D-468D-A582-9C870F1AB552}" type="presParOf" srcId="{5E71C0AE-FE48-4164-B05D-AFC4EE466488}" destId="{37A2D82D-D125-43A3-94D8-E8F1BC9778FA}" srcOrd="2" destOrd="0" presId="urn:microsoft.com/office/officeart/2008/layout/LinedList"/>
    <dgm:cxn modelId="{E00E768C-FDB7-4F84-9037-4D1AECD3E305}" type="presParOf" srcId="{5E71C0AE-FE48-4164-B05D-AFC4EE466488}" destId="{BFA710FC-CA78-4280-9393-5A043AF08769}" srcOrd="3" destOrd="0" presId="urn:microsoft.com/office/officeart/2008/layout/LinedList"/>
    <dgm:cxn modelId="{693C4524-48CD-40C9-B3DD-0E0122CA7CE3}" type="presParOf" srcId="{BFA710FC-CA78-4280-9393-5A043AF08769}" destId="{67945BFF-4C1E-414A-86C8-15E730B1C8E9}" srcOrd="0" destOrd="0" presId="urn:microsoft.com/office/officeart/2008/layout/LinedList"/>
    <dgm:cxn modelId="{4AE7E7B3-A339-4426-B9A8-0FFA52CE3DE1}" type="presParOf" srcId="{BFA710FC-CA78-4280-9393-5A043AF08769}" destId="{6AB64777-CAB8-4257-B391-1F6D5CCC0E3C}" srcOrd="1" destOrd="0" presId="urn:microsoft.com/office/officeart/2008/layout/LinedList"/>
    <dgm:cxn modelId="{507ED38E-E585-4200-A60B-394927F46435}" type="presParOf" srcId="{5E71C0AE-FE48-4164-B05D-AFC4EE466488}" destId="{A10AF72F-A76D-4F0D-8A55-23662E8E58C6}" srcOrd="4" destOrd="0" presId="urn:microsoft.com/office/officeart/2008/layout/LinedList"/>
    <dgm:cxn modelId="{A81F5C14-FC58-46E0-9F96-2010A5FAFE05}" type="presParOf" srcId="{5E71C0AE-FE48-4164-B05D-AFC4EE466488}" destId="{3CC9F7B6-574C-44CF-A771-3B18C533274A}" srcOrd="5" destOrd="0" presId="urn:microsoft.com/office/officeart/2008/layout/LinedList"/>
    <dgm:cxn modelId="{B0ED6CF2-0514-4C15-99A4-9B71A6652A58}" type="presParOf" srcId="{3CC9F7B6-574C-44CF-A771-3B18C533274A}" destId="{9940EAF9-76E8-4156-B163-47F39BEAEC6F}" srcOrd="0" destOrd="0" presId="urn:microsoft.com/office/officeart/2008/layout/LinedList"/>
    <dgm:cxn modelId="{070DA81E-69A0-43F3-9522-A0AC272ABD2C}" type="presParOf" srcId="{3CC9F7B6-574C-44CF-A771-3B18C533274A}" destId="{6FE7F028-3F4E-407F-9F9C-7B529F5C66A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8CF973-DAB6-4081-8A90-4B77FD1BD6DA}" type="doc">
      <dgm:prSet loTypeId="urn:microsoft.com/office/officeart/2008/layout/LinedLis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A4A8800-8308-4066-B94C-43057F543659}">
      <dgm:prSet/>
      <dgm:spPr/>
      <dgm:t>
        <a:bodyPr/>
        <a:lstStyle/>
        <a:p>
          <a:r>
            <a:rPr lang="tr-TR" dirty="0"/>
            <a:t>ANNE: 28 Y SS</a:t>
          </a:r>
          <a:endParaRPr lang="en-US" dirty="0"/>
        </a:p>
      </dgm:t>
    </dgm:pt>
    <dgm:pt modelId="{DEDAC60A-511C-4582-92C2-CACF2FD79C4C}" type="parTrans" cxnId="{BA3EF0A3-52F2-4E86-9F59-720CE80C67C9}">
      <dgm:prSet/>
      <dgm:spPr/>
      <dgm:t>
        <a:bodyPr/>
        <a:lstStyle/>
        <a:p>
          <a:endParaRPr lang="en-US"/>
        </a:p>
      </dgm:t>
    </dgm:pt>
    <dgm:pt modelId="{AD2A285E-9108-4626-817A-B5A4F691810D}" type="sibTrans" cxnId="{BA3EF0A3-52F2-4E86-9F59-720CE80C67C9}">
      <dgm:prSet/>
      <dgm:spPr/>
      <dgm:t>
        <a:bodyPr/>
        <a:lstStyle/>
        <a:p>
          <a:endParaRPr lang="en-US"/>
        </a:p>
      </dgm:t>
    </dgm:pt>
    <dgm:pt modelId="{C1598810-D030-49E4-8E1F-200D0DD008F1}">
      <dgm:prSet/>
      <dgm:spPr/>
      <dgm:t>
        <a:bodyPr/>
        <a:lstStyle/>
        <a:p>
          <a:r>
            <a:rPr lang="tr-TR" dirty="0"/>
            <a:t>BABA: 42 Y SS</a:t>
          </a:r>
          <a:endParaRPr lang="en-US" dirty="0"/>
        </a:p>
      </dgm:t>
    </dgm:pt>
    <dgm:pt modelId="{E5928DE9-1578-4857-AC87-ED6BA90D6EDD}" type="parTrans" cxnId="{0762582F-B48A-420C-9AAC-2F1BE5E63899}">
      <dgm:prSet/>
      <dgm:spPr/>
      <dgm:t>
        <a:bodyPr/>
        <a:lstStyle/>
        <a:p>
          <a:endParaRPr lang="en-US"/>
        </a:p>
      </dgm:t>
    </dgm:pt>
    <dgm:pt modelId="{DF03AF13-F22F-4718-A64E-8D413DC7ABB5}" type="sibTrans" cxnId="{0762582F-B48A-420C-9AAC-2F1BE5E63899}">
      <dgm:prSet/>
      <dgm:spPr/>
      <dgm:t>
        <a:bodyPr/>
        <a:lstStyle/>
        <a:p>
          <a:endParaRPr lang="en-US"/>
        </a:p>
      </dgm:t>
    </dgm:pt>
    <dgm:pt modelId="{2256845E-B78E-4333-86F8-5AA1A41DB77E}">
      <dgm:prSet/>
      <dgm:spPr/>
      <dgm:t>
        <a:bodyPr/>
        <a:lstStyle/>
        <a:p>
          <a:r>
            <a:rPr lang="tr-TR" dirty="0"/>
            <a:t>AKRABALIK: 3. DERECE</a:t>
          </a:r>
          <a:endParaRPr lang="en-US" dirty="0"/>
        </a:p>
      </dgm:t>
    </dgm:pt>
    <dgm:pt modelId="{54211558-1314-42F9-82F9-93060FBE607A}" type="parTrans" cxnId="{AD5DF659-476E-41E0-8486-9C7927BBD279}">
      <dgm:prSet/>
      <dgm:spPr/>
      <dgm:t>
        <a:bodyPr/>
        <a:lstStyle/>
        <a:p>
          <a:endParaRPr lang="en-US"/>
        </a:p>
      </dgm:t>
    </dgm:pt>
    <dgm:pt modelId="{E80B0986-CCBE-436C-9960-5706A46554CF}" type="sibTrans" cxnId="{AD5DF659-476E-41E0-8486-9C7927BBD279}">
      <dgm:prSet/>
      <dgm:spPr/>
      <dgm:t>
        <a:bodyPr/>
        <a:lstStyle/>
        <a:p>
          <a:endParaRPr lang="en-US"/>
        </a:p>
      </dgm:t>
    </dgm:pt>
    <dgm:pt modelId="{186B7854-5617-468E-BCF1-991800120899}">
      <dgm:prSet/>
      <dgm:spPr/>
      <dgm:t>
        <a:bodyPr/>
        <a:lstStyle/>
        <a:p>
          <a:r>
            <a:rPr lang="tr-TR" dirty="0"/>
            <a:t>AİLEDE BENZER HASTALIK: Kız kardeşinde konuşma </a:t>
          </a:r>
          <a:r>
            <a:rPr lang="tr-TR" dirty="0" smtClean="0"/>
            <a:t>geriliği </a:t>
          </a:r>
          <a:r>
            <a:rPr lang="tr-TR" dirty="0"/>
            <a:t>ve yürümede zorluk</a:t>
          </a:r>
          <a:endParaRPr lang="en-US" dirty="0"/>
        </a:p>
      </dgm:t>
    </dgm:pt>
    <dgm:pt modelId="{54F9725E-ED1C-47B6-94D2-C437E4C1FC30}" type="parTrans" cxnId="{B1F8A49C-D7F6-4FB9-BE6E-1D18D6A99E6E}">
      <dgm:prSet/>
      <dgm:spPr/>
      <dgm:t>
        <a:bodyPr/>
        <a:lstStyle/>
        <a:p>
          <a:endParaRPr lang="en-US"/>
        </a:p>
      </dgm:t>
    </dgm:pt>
    <dgm:pt modelId="{F6F00D92-EC05-40CC-8FFC-5BC9CC1E2DD0}" type="sibTrans" cxnId="{B1F8A49C-D7F6-4FB9-BE6E-1D18D6A99E6E}">
      <dgm:prSet/>
      <dgm:spPr/>
      <dgm:t>
        <a:bodyPr/>
        <a:lstStyle/>
        <a:p>
          <a:endParaRPr lang="en-US"/>
        </a:p>
      </dgm:t>
    </dgm:pt>
    <dgm:pt modelId="{03112ABA-D41A-4B74-A139-48E26FCEBD14}" type="pres">
      <dgm:prSet presAssocID="{448CF973-DAB6-4081-8A90-4B77FD1BD6DA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tr-TR"/>
        </a:p>
      </dgm:t>
    </dgm:pt>
    <dgm:pt modelId="{8EC1449C-0B85-46C6-AD6D-3F3DDD2B2C75}" type="pres">
      <dgm:prSet presAssocID="{EA4A8800-8308-4066-B94C-43057F543659}" presName="thickLine" presStyleLbl="alignNode1" presStyleIdx="0" presStyleCnt="4"/>
      <dgm:spPr/>
    </dgm:pt>
    <dgm:pt modelId="{FB04B9DF-C936-44A7-890C-EDE680CD745D}" type="pres">
      <dgm:prSet presAssocID="{EA4A8800-8308-4066-B94C-43057F543659}" presName="horz1" presStyleCnt="0"/>
      <dgm:spPr/>
    </dgm:pt>
    <dgm:pt modelId="{47DAE492-8208-4A73-B156-82A1BFE48EA9}" type="pres">
      <dgm:prSet presAssocID="{EA4A8800-8308-4066-B94C-43057F543659}" presName="tx1" presStyleLbl="revTx" presStyleIdx="0" presStyleCnt="4"/>
      <dgm:spPr/>
      <dgm:t>
        <a:bodyPr/>
        <a:lstStyle/>
        <a:p>
          <a:endParaRPr lang="tr-TR"/>
        </a:p>
      </dgm:t>
    </dgm:pt>
    <dgm:pt modelId="{3946A5AA-0518-4F1B-91CD-C9C7E1CB9DCA}" type="pres">
      <dgm:prSet presAssocID="{EA4A8800-8308-4066-B94C-43057F543659}" presName="vert1" presStyleCnt="0"/>
      <dgm:spPr/>
    </dgm:pt>
    <dgm:pt modelId="{FB1D66BE-930D-4FED-991B-D7426A94BF41}" type="pres">
      <dgm:prSet presAssocID="{C1598810-D030-49E4-8E1F-200D0DD008F1}" presName="thickLine" presStyleLbl="alignNode1" presStyleIdx="1" presStyleCnt="4"/>
      <dgm:spPr/>
    </dgm:pt>
    <dgm:pt modelId="{94B0C164-0956-4D89-9536-E0F5BF83EC56}" type="pres">
      <dgm:prSet presAssocID="{C1598810-D030-49E4-8E1F-200D0DD008F1}" presName="horz1" presStyleCnt="0"/>
      <dgm:spPr/>
    </dgm:pt>
    <dgm:pt modelId="{86865C26-4DDC-4CCE-B22E-D15537D3C56B}" type="pres">
      <dgm:prSet presAssocID="{C1598810-D030-49E4-8E1F-200D0DD008F1}" presName="tx1" presStyleLbl="revTx" presStyleIdx="1" presStyleCnt="4"/>
      <dgm:spPr/>
      <dgm:t>
        <a:bodyPr/>
        <a:lstStyle/>
        <a:p>
          <a:endParaRPr lang="tr-TR"/>
        </a:p>
      </dgm:t>
    </dgm:pt>
    <dgm:pt modelId="{94666B87-B19F-4DBC-BDEE-501556A82DE9}" type="pres">
      <dgm:prSet presAssocID="{C1598810-D030-49E4-8E1F-200D0DD008F1}" presName="vert1" presStyleCnt="0"/>
      <dgm:spPr/>
    </dgm:pt>
    <dgm:pt modelId="{F14809F4-91BF-4FB4-9ED7-86014B67FF19}" type="pres">
      <dgm:prSet presAssocID="{2256845E-B78E-4333-86F8-5AA1A41DB77E}" presName="thickLine" presStyleLbl="alignNode1" presStyleIdx="2" presStyleCnt="4"/>
      <dgm:spPr/>
    </dgm:pt>
    <dgm:pt modelId="{A3CE1274-9371-4872-8C33-05072D8D5826}" type="pres">
      <dgm:prSet presAssocID="{2256845E-B78E-4333-86F8-5AA1A41DB77E}" presName="horz1" presStyleCnt="0"/>
      <dgm:spPr/>
    </dgm:pt>
    <dgm:pt modelId="{A593A216-8B00-432D-821F-845199759389}" type="pres">
      <dgm:prSet presAssocID="{2256845E-B78E-4333-86F8-5AA1A41DB77E}" presName="tx1" presStyleLbl="revTx" presStyleIdx="2" presStyleCnt="4"/>
      <dgm:spPr/>
      <dgm:t>
        <a:bodyPr/>
        <a:lstStyle/>
        <a:p>
          <a:endParaRPr lang="tr-TR"/>
        </a:p>
      </dgm:t>
    </dgm:pt>
    <dgm:pt modelId="{DB67A56B-1ADA-45B8-A9B6-16EA31468B49}" type="pres">
      <dgm:prSet presAssocID="{2256845E-B78E-4333-86F8-5AA1A41DB77E}" presName="vert1" presStyleCnt="0"/>
      <dgm:spPr/>
    </dgm:pt>
    <dgm:pt modelId="{09FD6830-A1BE-4885-8567-B9BC3BDD46F5}" type="pres">
      <dgm:prSet presAssocID="{186B7854-5617-468E-BCF1-991800120899}" presName="thickLine" presStyleLbl="alignNode1" presStyleIdx="3" presStyleCnt="4"/>
      <dgm:spPr/>
    </dgm:pt>
    <dgm:pt modelId="{823B7FB0-D36F-4FA6-9B6A-CB5428041E46}" type="pres">
      <dgm:prSet presAssocID="{186B7854-5617-468E-BCF1-991800120899}" presName="horz1" presStyleCnt="0"/>
      <dgm:spPr/>
    </dgm:pt>
    <dgm:pt modelId="{67E89A51-88EC-4E2F-8DB0-389B9607ADDD}" type="pres">
      <dgm:prSet presAssocID="{186B7854-5617-468E-BCF1-991800120899}" presName="tx1" presStyleLbl="revTx" presStyleIdx="3" presStyleCnt="4"/>
      <dgm:spPr/>
      <dgm:t>
        <a:bodyPr/>
        <a:lstStyle/>
        <a:p>
          <a:endParaRPr lang="tr-TR"/>
        </a:p>
      </dgm:t>
    </dgm:pt>
    <dgm:pt modelId="{867D5229-2B69-4BA2-8CE2-814F24DE404A}" type="pres">
      <dgm:prSet presAssocID="{186B7854-5617-468E-BCF1-991800120899}" presName="vert1" presStyleCnt="0"/>
      <dgm:spPr/>
    </dgm:pt>
  </dgm:ptLst>
  <dgm:cxnLst>
    <dgm:cxn modelId="{AD5DF659-476E-41E0-8486-9C7927BBD279}" srcId="{448CF973-DAB6-4081-8A90-4B77FD1BD6DA}" destId="{2256845E-B78E-4333-86F8-5AA1A41DB77E}" srcOrd="2" destOrd="0" parTransId="{54211558-1314-42F9-82F9-93060FBE607A}" sibTransId="{E80B0986-CCBE-436C-9960-5706A46554CF}"/>
    <dgm:cxn modelId="{B1F8A49C-D7F6-4FB9-BE6E-1D18D6A99E6E}" srcId="{448CF973-DAB6-4081-8A90-4B77FD1BD6DA}" destId="{186B7854-5617-468E-BCF1-991800120899}" srcOrd="3" destOrd="0" parTransId="{54F9725E-ED1C-47B6-94D2-C437E4C1FC30}" sibTransId="{F6F00D92-EC05-40CC-8FFC-5BC9CC1E2DD0}"/>
    <dgm:cxn modelId="{555B7960-FD96-4BE2-B7D5-4B64F44FA2D1}" type="presOf" srcId="{EA4A8800-8308-4066-B94C-43057F543659}" destId="{47DAE492-8208-4A73-B156-82A1BFE48EA9}" srcOrd="0" destOrd="0" presId="urn:microsoft.com/office/officeart/2008/layout/LinedList"/>
    <dgm:cxn modelId="{FB0FB730-3C14-424E-895B-02D279970211}" type="presOf" srcId="{448CF973-DAB6-4081-8A90-4B77FD1BD6DA}" destId="{03112ABA-D41A-4B74-A139-48E26FCEBD14}" srcOrd="0" destOrd="0" presId="urn:microsoft.com/office/officeart/2008/layout/LinedList"/>
    <dgm:cxn modelId="{BB750D54-2DD8-4D9E-8191-C02A3E5294D8}" type="presOf" srcId="{2256845E-B78E-4333-86F8-5AA1A41DB77E}" destId="{A593A216-8B00-432D-821F-845199759389}" srcOrd="0" destOrd="0" presId="urn:microsoft.com/office/officeart/2008/layout/LinedList"/>
    <dgm:cxn modelId="{1234CF44-494F-40EC-8D3B-63B184335E01}" type="presOf" srcId="{186B7854-5617-468E-BCF1-991800120899}" destId="{67E89A51-88EC-4E2F-8DB0-389B9607ADDD}" srcOrd="0" destOrd="0" presId="urn:microsoft.com/office/officeart/2008/layout/LinedList"/>
    <dgm:cxn modelId="{65F263BC-0DBA-4BA7-BFCB-09442B780A30}" type="presOf" srcId="{C1598810-D030-49E4-8E1F-200D0DD008F1}" destId="{86865C26-4DDC-4CCE-B22E-D15537D3C56B}" srcOrd="0" destOrd="0" presId="urn:microsoft.com/office/officeart/2008/layout/LinedList"/>
    <dgm:cxn modelId="{BA3EF0A3-52F2-4E86-9F59-720CE80C67C9}" srcId="{448CF973-DAB6-4081-8A90-4B77FD1BD6DA}" destId="{EA4A8800-8308-4066-B94C-43057F543659}" srcOrd="0" destOrd="0" parTransId="{DEDAC60A-511C-4582-92C2-CACF2FD79C4C}" sibTransId="{AD2A285E-9108-4626-817A-B5A4F691810D}"/>
    <dgm:cxn modelId="{0762582F-B48A-420C-9AAC-2F1BE5E63899}" srcId="{448CF973-DAB6-4081-8A90-4B77FD1BD6DA}" destId="{C1598810-D030-49E4-8E1F-200D0DD008F1}" srcOrd="1" destOrd="0" parTransId="{E5928DE9-1578-4857-AC87-ED6BA90D6EDD}" sibTransId="{DF03AF13-F22F-4718-A64E-8D413DC7ABB5}"/>
    <dgm:cxn modelId="{984CEA5F-7165-40F4-927C-66E531563756}" type="presParOf" srcId="{03112ABA-D41A-4B74-A139-48E26FCEBD14}" destId="{8EC1449C-0B85-46C6-AD6D-3F3DDD2B2C75}" srcOrd="0" destOrd="0" presId="urn:microsoft.com/office/officeart/2008/layout/LinedList"/>
    <dgm:cxn modelId="{3B7C3B68-9ADD-4542-83E1-5961DD8D6D33}" type="presParOf" srcId="{03112ABA-D41A-4B74-A139-48E26FCEBD14}" destId="{FB04B9DF-C936-44A7-890C-EDE680CD745D}" srcOrd="1" destOrd="0" presId="urn:microsoft.com/office/officeart/2008/layout/LinedList"/>
    <dgm:cxn modelId="{1FE2A3D4-D665-407F-9E12-899A328B4E53}" type="presParOf" srcId="{FB04B9DF-C936-44A7-890C-EDE680CD745D}" destId="{47DAE492-8208-4A73-B156-82A1BFE48EA9}" srcOrd="0" destOrd="0" presId="urn:microsoft.com/office/officeart/2008/layout/LinedList"/>
    <dgm:cxn modelId="{0D8EBA40-793B-4243-9B5A-3F96DD9EC654}" type="presParOf" srcId="{FB04B9DF-C936-44A7-890C-EDE680CD745D}" destId="{3946A5AA-0518-4F1B-91CD-C9C7E1CB9DCA}" srcOrd="1" destOrd="0" presId="urn:microsoft.com/office/officeart/2008/layout/LinedList"/>
    <dgm:cxn modelId="{9D2DB896-EFDE-4A5D-9EF1-AED3020D1A1F}" type="presParOf" srcId="{03112ABA-D41A-4B74-A139-48E26FCEBD14}" destId="{FB1D66BE-930D-4FED-991B-D7426A94BF41}" srcOrd="2" destOrd="0" presId="urn:microsoft.com/office/officeart/2008/layout/LinedList"/>
    <dgm:cxn modelId="{A65828D7-3E84-4D78-A67D-0450067CE758}" type="presParOf" srcId="{03112ABA-D41A-4B74-A139-48E26FCEBD14}" destId="{94B0C164-0956-4D89-9536-E0F5BF83EC56}" srcOrd="3" destOrd="0" presId="urn:microsoft.com/office/officeart/2008/layout/LinedList"/>
    <dgm:cxn modelId="{602E3FD6-66FB-4567-A27E-75B0B1E23BF3}" type="presParOf" srcId="{94B0C164-0956-4D89-9536-E0F5BF83EC56}" destId="{86865C26-4DDC-4CCE-B22E-D15537D3C56B}" srcOrd="0" destOrd="0" presId="urn:microsoft.com/office/officeart/2008/layout/LinedList"/>
    <dgm:cxn modelId="{9F9DFF69-C8E4-430F-B830-2F9DE6FAFCFC}" type="presParOf" srcId="{94B0C164-0956-4D89-9536-E0F5BF83EC56}" destId="{94666B87-B19F-4DBC-BDEE-501556A82DE9}" srcOrd="1" destOrd="0" presId="urn:microsoft.com/office/officeart/2008/layout/LinedList"/>
    <dgm:cxn modelId="{58E42FBE-AAD0-45C7-80C8-B3E0E5B4CCFA}" type="presParOf" srcId="{03112ABA-D41A-4B74-A139-48E26FCEBD14}" destId="{F14809F4-91BF-4FB4-9ED7-86014B67FF19}" srcOrd="4" destOrd="0" presId="urn:microsoft.com/office/officeart/2008/layout/LinedList"/>
    <dgm:cxn modelId="{D362F3CD-EC02-40C7-B1EB-604EEE49AB6B}" type="presParOf" srcId="{03112ABA-D41A-4B74-A139-48E26FCEBD14}" destId="{A3CE1274-9371-4872-8C33-05072D8D5826}" srcOrd="5" destOrd="0" presId="urn:microsoft.com/office/officeart/2008/layout/LinedList"/>
    <dgm:cxn modelId="{5F0EB99B-CE05-4370-B1B9-0190BC251D95}" type="presParOf" srcId="{A3CE1274-9371-4872-8C33-05072D8D5826}" destId="{A593A216-8B00-432D-821F-845199759389}" srcOrd="0" destOrd="0" presId="urn:microsoft.com/office/officeart/2008/layout/LinedList"/>
    <dgm:cxn modelId="{73B7D74F-62BA-40BD-B9F8-12A498B0C2A7}" type="presParOf" srcId="{A3CE1274-9371-4872-8C33-05072D8D5826}" destId="{DB67A56B-1ADA-45B8-A9B6-16EA31468B49}" srcOrd="1" destOrd="0" presId="urn:microsoft.com/office/officeart/2008/layout/LinedList"/>
    <dgm:cxn modelId="{5D6DCF76-FA82-47BA-8870-9DA70877F7CF}" type="presParOf" srcId="{03112ABA-D41A-4B74-A139-48E26FCEBD14}" destId="{09FD6830-A1BE-4885-8567-B9BC3BDD46F5}" srcOrd="6" destOrd="0" presId="urn:microsoft.com/office/officeart/2008/layout/LinedList"/>
    <dgm:cxn modelId="{7465DCBF-0EA3-4D61-8BA3-7B01FE9C7A61}" type="presParOf" srcId="{03112ABA-D41A-4B74-A139-48E26FCEBD14}" destId="{823B7FB0-D36F-4FA6-9B6A-CB5428041E46}" srcOrd="7" destOrd="0" presId="urn:microsoft.com/office/officeart/2008/layout/LinedList"/>
    <dgm:cxn modelId="{C2490120-1F89-4D22-8051-C049791B89B6}" type="presParOf" srcId="{823B7FB0-D36F-4FA6-9B6A-CB5428041E46}" destId="{67E89A51-88EC-4E2F-8DB0-389B9607ADDD}" srcOrd="0" destOrd="0" presId="urn:microsoft.com/office/officeart/2008/layout/LinedList"/>
    <dgm:cxn modelId="{0EA89BAF-D206-4145-8621-5F693D5A35DD}" type="presParOf" srcId="{823B7FB0-D36F-4FA6-9B6A-CB5428041E46}" destId="{867D5229-2B69-4BA2-8CE2-814F24DE404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0DA822-33FC-47BF-8DCA-088E96412D85}" type="doc">
      <dgm:prSet loTypeId="urn:microsoft.com/office/officeart/2008/layout/LinedList" loCatId="list" qsTypeId="urn:microsoft.com/office/officeart/2005/8/quickstyle/simple2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021ECE5B-484D-45EE-A4ED-F4EEC1274F99}">
      <dgm:prSet/>
      <dgm:spPr/>
      <dgm:t>
        <a:bodyPr/>
        <a:lstStyle/>
        <a:p>
          <a:r>
            <a:rPr lang="tr-TR" dirty="0"/>
            <a:t>VA: 17.3 &lt; 3P</a:t>
          </a:r>
          <a:endParaRPr lang="en-US" dirty="0"/>
        </a:p>
      </dgm:t>
    </dgm:pt>
    <dgm:pt modelId="{FC5729C7-D8B8-4F73-9987-6EBC3AC9D09E}" type="parTrans" cxnId="{7EC8FF5E-A8ED-4CBA-945C-FA54A9DD74B5}">
      <dgm:prSet/>
      <dgm:spPr/>
      <dgm:t>
        <a:bodyPr/>
        <a:lstStyle/>
        <a:p>
          <a:endParaRPr lang="en-US"/>
        </a:p>
      </dgm:t>
    </dgm:pt>
    <dgm:pt modelId="{C9277FF1-B7AE-44F7-BE66-FB2865ACFA7A}" type="sibTrans" cxnId="{7EC8FF5E-A8ED-4CBA-945C-FA54A9DD74B5}">
      <dgm:prSet/>
      <dgm:spPr/>
      <dgm:t>
        <a:bodyPr/>
        <a:lstStyle/>
        <a:p>
          <a:endParaRPr lang="en-US"/>
        </a:p>
      </dgm:t>
    </dgm:pt>
    <dgm:pt modelId="{A7660EFE-AAF4-434F-AE23-853A8DA77825}">
      <dgm:prSet/>
      <dgm:spPr/>
      <dgm:t>
        <a:bodyPr/>
        <a:lstStyle/>
        <a:p>
          <a:r>
            <a:rPr lang="tr-TR" dirty="0"/>
            <a:t>BÇ: 47 CM - 3P</a:t>
          </a:r>
          <a:endParaRPr lang="en-US" dirty="0"/>
        </a:p>
      </dgm:t>
    </dgm:pt>
    <dgm:pt modelId="{302519A1-CCBE-49A4-81D6-452B97E3AD3D}" type="parTrans" cxnId="{B39D9917-19F7-4223-91E3-146BDF43F16A}">
      <dgm:prSet/>
      <dgm:spPr/>
      <dgm:t>
        <a:bodyPr/>
        <a:lstStyle/>
        <a:p>
          <a:endParaRPr lang="en-US"/>
        </a:p>
      </dgm:t>
    </dgm:pt>
    <dgm:pt modelId="{2BC667EB-5AE6-4B81-9491-1168DE614C62}" type="sibTrans" cxnId="{B39D9917-19F7-4223-91E3-146BDF43F16A}">
      <dgm:prSet/>
      <dgm:spPr/>
      <dgm:t>
        <a:bodyPr/>
        <a:lstStyle/>
        <a:p>
          <a:endParaRPr lang="en-US"/>
        </a:p>
      </dgm:t>
    </dgm:pt>
    <dgm:pt modelId="{68CFA9AE-5726-4F3E-8128-4C4A2685C1AB}">
      <dgm:prSet/>
      <dgm:spPr/>
      <dgm:t>
        <a:bodyPr/>
        <a:lstStyle/>
        <a:p>
          <a:r>
            <a:rPr lang="tr-TR" dirty="0"/>
            <a:t>GD ORTA BİLİNÇ AÇIK</a:t>
          </a:r>
          <a:endParaRPr lang="en-US" dirty="0"/>
        </a:p>
      </dgm:t>
    </dgm:pt>
    <dgm:pt modelId="{6D27E5A8-A11E-40B7-9526-546C348969FE}" type="parTrans" cxnId="{1D4A52ED-2FB0-4384-A03A-578184220EE3}">
      <dgm:prSet/>
      <dgm:spPr/>
      <dgm:t>
        <a:bodyPr/>
        <a:lstStyle/>
        <a:p>
          <a:endParaRPr lang="en-US"/>
        </a:p>
      </dgm:t>
    </dgm:pt>
    <dgm:pt modelId="{8034B4B6-2638-4173-8536-8C3E07288646}" type="sibTrans" cxnId="{1D4A52ED-2FB0-4384-A03A-578184220EE3}">
      <dgm:prSet/>
      <dgm:spPr/>
      <dgm:t>
        <a:bodyPr/>
        <a:lstStyle/>
        <a:p>
          <a:endParaRPr lang="en-US"/>
        </a:p>
      </dgm:t>
    </dgm:pt>
    <dgm:pt modelId="{407200CF-CC12-4636-8EF0-4AE970B18DFE}">
      <dgm:prSet/>
      <dgm:spPr/>
      <dgm:t>
        <a:bodyPr/>
        <a:lstStyle/>
        <a:p>
          <a:r>
            <a:rPr lang="tr-TR" dirty="0"/>
            <a:t>IR: +/+ PUPİLLER İZOKORİK</a:t>
          </a:r>
          <a:endParaRPr lang="en-US" dirty="0"/>
        </a:p>
      </dgm:t>
    </dgm:pt>
    <dgm:pt modelId="{D65A6C70-C022-4E92-BFBF-157E6D22BB69}" type="parTrans" cxnId="{255016A2-FB3E-4AA5-BC14-CFFE10BCFF63}">
      <dgm:prSet/>
      <dgm:spPr/>
      <dgm:t>
        <a:bodyPr/>
        <a:lstStyle/>
        <a:p>
          <a:endParaRPr lang="en-US"/>
        </a:p>
      </dgm:t>
    </dgm:pt>
    <dgm:pt modelId="{C5682831-118C-4A32-98D3-F2E606413A48}" type="sibTrans" cxnId="{255016A2-FB3E-4AA5-BC14-CFFE10BCFF63}">
      <dgm:prSet/>
      <dgm:spPr/>
      <dgm:t>
        <a:bodyPr/>
        <a:lstStyle/>
        <a:p>
          <a:endParaRPr lang="en-US"/>
        </a:p>
      </dgm:t>
    </dgm:pt>
    <dgm:pt modelId="{C08D2299-0425-4E5F-9B9D-9F5E1089FDC2}">
      <dgm:prSet/>
      <dgm:spPr/>
      <dgm:t>
        <a:bodyPr/>
        <a:lstStyle/>
        <a:p>
          <a:r>
            <a:rPr lang="tr-TR" dirty="0"/>
            <a:t>TONUS: 4 EXT ARTMIŞ</a:t>
          </a:r>
          <a:endParaRPr lang="en-US" dirty="0"/>
        </a:p>
      </dgm:t>
    </dgm:pt>
    <dgm:pt modelId="{66E53E8B-F569-4565-9AD3-D62F217DC3A0}" type="parTrans" cxnId="{745A590F-E132-4BF4-A602-A52BA26DDE5E}">
      <dgm:prSet/>
      <dgm:spPr/>
      <dgm:t>
        <a:bodyPr/>
        <a:lstStyle/>
        <a:p>
          <a:endParaRPr lang="en-US"/>
        </a:p>
      </dgm:t>
    </dgm:pt>
    <dgm:pt modelId="{CD3B0AB2-5D4F-48C8-A49B-B3C58783FDEF}" type="sibTrans" cxnId="{745A590F-E132-4BF4-A602-A52BA26DDE5E}">
      <dgm:prSet/>
      <dgm:spPr/>
      <dgm:t>
        <a:bodyPr/>
        <a:lstStyle/>
        <a:p>
          <a:endParaRPr lang="en-US"/>
        </a:p>
      </dgm:t>
    </dgm:pt>
    <dgm:pt modelId="{3979ED2E-D07A-4ADF-B4EB-D2C5CBBA059A}">
      <dgm:prSet/>
      <dgm:spPr/>
      <dgm:t>
        <a:bodyPr/>
        <a:lstStyle/>
        <a:p>
          <a:r>
            <a:rPr lang="tr-TR" dirty="0"/>
            <a:t>DTR: 4 EXT ARTMIŞ</a:t>
          </a:r>
          <a:endParaRPr lang="en-US" dirty="0"/>
        </a:p>
      </dgm:t>
    </dgm:pt>
    <dgm:pt modelId="{B3277FCC-829E-434B-9426-B32969F0A906}" type="parTrans" cxnId="{70A8FF0E-4CAB-4D2A-AE50-3C13E46C10E1}">
      <dgm:prSet/>
      <dgm:spPr/>
      <dgm:t>
        <a:bodyPr/>
        <a:lstStyle/>
        <a:p>
          <a:endParaRPr lang="en-US"/>
        </a:p>
      </dgm:t>
    </dgm:pt>
    <dgm:pt modelId="{8D6F3758-8E3E-46C8-9216-031842B417F9}" type="sibTrans" cxnId="{70A8FF0E-4CAB-4D2A-AE50-3C13E46C10E1}">
      <dgm:prSet/>
      <dgm:spPr/>
      <dgm:t>
        <a:bodyPr/>
        <a:lstStyle/>
        <a:p>
          <a:endParaRPr lang="en-US"/>
        </a:p>
      </dgm:t>
    </dgm:pt>
    <dgm:pt modelId="{E2111F43-8AC0-48EC-B075-5F102871A0E5}">
      <dgm:prSet/>
      <dgm:spPr/>
      <dgm:t>
        <a:bodyPr/>
        <a:lstStyle/>
        <a:p>
          <a:r>
            <a:rPr lang="tr-TR" dirty="0"/>
            <a:t>KLONUS + BABİNSKY +</a:t>
          </a:r>
          <a:endParaRPr lang="en-US" dirty="0"/>
        </a:p>
      </dgm:t>
    </dgm:pt>
    <dgm:pt modelId="{FF6FDDC6-0D2D-4AC6-A3D0-26761F72ECF4}" type="parTrans" cxnId="{7DDB33FD-E974-4254-B57F-F489B5E778D6}">
      <dgm:prSet/>
      <dgm:spPr/>
      <dgm:t>
        <a:bodyPr/>
        <a:lstStyle/>
        <a:p>
          <a:endParaRPr lang="en-US"/>
        </a:p>
      </dgm:t>
    </dgm:pt>
    <dgm:pt modelId="{6FA2E387-7549-4A8A-8EF9-3626F71C0715}" type="sibTrans" cxnId="{7DDB33FD-E974-4254-B57F-F489B5E778D6}">
      <dgm:prSet/>
      <dgm:spPr/>
      <dgm:t>
        <a:bodyPr/>
        <a:lstStyle/>
        <a:p>
          <a:endParaRPr lang="en-US"/>
        </a:p>
      </dgm:t>
    </dgm:pt>
    <dgm:pt modelId="{DF13C415-0D12-4109-9198-01944CA9AA55}">
      <dgm:prSet/>
      <dgm:spPr/>
      <dgm:t>
        <a:bodyPr/>
        <a:lstStyle/>
        <a:p>
          <a:r>
            <a:rPr lang="tr-TR" dirty="0"/>
            <a:t>TAKİP YOK KONUŞMA YOK YÜRÜME YOK OTURMA YOK</a:t>
          </a:r>
          <a:endParaRPr lang="en-US" dirty="0"/>
        </a:p>
      </dgm:t>
    </dgm:pt>
    <dgm:pt modelId="{AF09C133-AC1A-4FC0-BB61-D8442F1C1E7F}" type="parTrans" cxnId="{0B373741-A5D4-4653-A9B8-F09F4826EA62}">
      <dgm:prSet/>
      <dgm:spPr/>
      <dgm:t>
        <a:bodyPr/>
        <a:lstStyle/>
        <a:p>
          <a:endParaRPr lang="en-US"/>
        </a:p>
      </dgm:t>
    </dgm:pt>
    <dgm:pt modelId="{FFF363C9-90F7-4FB4-B381-A4737744FD34}" type="sibTrans" cxnId="{0B373741-A5D4-4653-A9B8-F09F4826EA62}">
      <dgm:prSet/>
      <dgm:spPr/>
      <dgm:t>
        <a:bodyPr/>
        <a:lstStyle/>
        <a:p>
          <a:endParaRPr lang="en-US"/>
        </a:p>
      </dgm:t>
    </dgm:pt>
    <dgm:pt modelId="{71CFDBE4-67F7-4BC4-931E-6250097BBF2D}" type="pres">
      <dgm:prSet presAssocID="{090DA822-33FC-47BF-8DCA-088E96412D85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tr-TR"/>
        </a:p>
      </dgm:t>
    </dgm:pt>
    <dgm:pt modelId="{39AD6891-12A2-48C1-90A2-523C03F990FB}" type="pres">
      <dgm:prSet presAssocID="{021ECE5B-484D-45EE-A4ED-F4EEC1274F99}" presName="thickLine" presStyleLbl="alignNode1" presStyleIdx="0" presStyleCnt="8"/>
      <dgm:spPr/>
    </dgm:pt>
    <dgm:pt modelId="{A64C65B2-1939-4BC9-956D-DFCF7BD4056B}" type="pres">
      <dgm:prSet presAssocID="{021ECE5B-484D-45EE-A4ED-F4EEC1274F99}" presName="horz1" presStyleCnt="0"/>
      <dgm:spPr/>
    </dgm:pt>
    <dgm:pt modelId="{01E4EDC0-B86C-48F5-9910-F1054632A352}" type="pres">
      <dgm:prSet presAssocID="{021ECE5B-484D-45EE-A4ED-F4EEC1274F99}" presName="tx1" presStyleLbl="revTx" presStyleIdx="0" presStyleCnt="8"/>
      <dgm:spPr/>
      <dgm:t>
        <a:bodyPr/>
        <a:lstStyle/>
        <a:p>
          <a:endParaRPr lang="tr-TR"/>
        </a:p>
      </dgm:t>
    </dgm:pt>
    <dgm:pt modelId="{A3FE3D69-E9C4-43F8-8D59-E47A8E5E514B}" type="pres">
      <dgm:prSet presAssocID="{021ECE5B-484D-45EE-A4ED-F4EEC1274F99}" presName="vert1" presStyleCnt="0"/>
      <dgm:spPr/>
    </dgm:pt>
    <dgm:pt modelId="{730D4620-FF7D-43F1-AF3D-5A4E17723F2C}" type="pres">
      <dgm:prSet presAssocID="{A7660EFE-AAF4-434F-AE23-853A8DA77825}" presName="thickLine" presStyleLbl="alignNode1" presStyleIdx="1" presStyleCnt="8"/>
      <dgm:spPr/>
    </dgm:pt>
    <dgm:pt modelId="{063B6051-C15B-4F2F-986A-6CFB5A02162F}" type="pres">
      <dgm:prSet presAssocID="{A7660EFE-AAF4-434F-AE23-853A8DA77825}" presName="horz1" presStyleCnt="0"/>
      <dgm:spPr/>
    </dgm:pt>
    <dgm:pt modelId="{1DAEE24C-148F-4631-9C9E-2D27E1A1A360}" type="pres">
      <dgm:prSet presAssocID="{A7660EFE-AAF4-434F-AE23-853A8DA77825}" presName="tx1" presStyleLbl="revTx" presStyleIdx="1" presStyleCnt="8"/>
      <dgm:spPr/>
      <dgm:t>
        <a:bodyPr/>
        <a:lstStyle/>
        <a:p>
          <a:endParaRPr lang="tr-TR"/>
        </a:p>
      </dgm:t>
    </dgm:pt>
    <dgm:pt modelId="{B5AA871A-4E4A-4426-AF0D-64C7A0ADD7CE}" type="pres">
      <dgm:prSet presAssocID="{A7660EFE-AAF4-434F-AE23-853A8DA77825}" presName="vert1" presStyleCnt="0"/>
      <dgm:spPr/>
    </dgm:pt>
    <dgm:pt modelId="{D5F13ACD-A019-48BC-BDF3-4ECCD543E510}" type="pres">
      <dgm:prSet presAssocID="{68CFA9AE-5726-4F3E-8128-4C4A2685C1AB}" presName="thickLine" presStyleLbl="alignNode1" presStyleIdx="2" presStyleCnt="8"/>
      <dgm:spPr/>
    </dgm:pt>
    <dgm:pt modelId="{D3A3062D-4EEA-42C5-B9F6-9EAFFCD94E30}" type="pres">
      <dgm:prSet presAssocID="{68CFA9AE-5726-4F3E-8128-4C4A2685C1AB}" presName="horz1" presStyleCnt="0"/>
      <dgm:spPr/>
    </dgm:pt>
    <dgm:pt modelId="{AA840FBE-0708-4AC2-A898-F94B75A6B523}" type="pres">
      <dgm:prSet presAssocID="{68CFA9AE-5726-4F3E-8128-4C4A2685C1AB}" presName="tx1" presStyleLbl="revTx" presStyleIdx="2" presStyleCnt="8"/>
      <dgm:spPr/>
      <dgm:t>
        <a:bodyPr/>
        <a:lstStyle/>
        <a:p>
          <a:endParaRPr lang="tr-TR"/>
        </a:p>
      </dgm:t>
    </dgm:pt>
    <dgm:pt modelId="{AEEED9D7-21E1-4381-AD32-F6277C0F214D}" type="pres">
      <dgm:prSet presAssocID="{68CFA9AE-5726-4F3E-8128-4C4A2685C1AB}" presName="vert1" presStyleCnt="0"/>
      <dgm:spPr/>
    </dgm:pt>
    <dgm:pt modelId="{373B5E62-FF43-452E-B290-832AFCA7BE86}" type="pres">
      <dgm:prSet presAssocID="{407200CF-CC12-4636-8EF0-4AE970B18DFE}" presName="thickLine" presStyleLbl="alignNode1" presStyleIdx="3" presStyleCnt="8"/>
      <dgm:spPr/>
    </dgm:pt>
    <dgm:pt modelId="{A3E574F3-FE85-4B77-8AAB-8513D125F380}" type="pres">
      <dgm:prSet presAssocID="{407200CF-CC12-4636-8EF0-4AE970B18DFE}" presName="horz1" presStyleCnt="0"/>
      <dgm:spPr/>
    </dgm:pt>
    <dgm:pt modelId="{BBFB89C8-806A-48B6-BA4D-0199FABCB0DF}" type="pres">
      <dgm:prSet presAssocID="{407200CF-CC12-4636-8EF0-4AE970B18DFE}" presName="tx1" presStyleLbl="revTx" presStyleIdx="3" presStyleCnt="8"/>
      <dgm:spPr/>
      <dgm:t>
        <a:bodyPr/>
        <a:lstStyle/>
        <a:p>
          <a:endParaRPr lang="tr-TR"/>
        </a:p>
      </dgm:t>
    </dgm:pt>
    <dgm:pt modelId="{F58FDA79-8DA0-4380-868B-05931188C562}" type="pres">
      <dgm:prSet presAssocID="{407200CF-CC12-4636-8EF0-4AE970B18DFE}" presName="vert1" presStyleCnt="0"/>
      <dgm:spPr/>
    </dgm:pt>
    <dgm:pt modelId="{D4A2971D-745A-4D7D-9F87-6B9233D2680F}" type="pres">
      <dgm:prSet presAssocID="{C08D2299-0425-4E5F-9B9D-9F5E1089FDC2}" presName="thickLine" presStyleLbl="alignNode1" presStyleIdx="4" presStyleCnt="8"/>
      <dgm:spPr/>
    </dgm:pt>
    <dgm:pt modelId="{113B93E5-4BE0-4C81-9FC5-84C12539A74D}" type="pres">
      <dgm:prSet presAssocID="{C08D2299-0425-4E5F-9B9D-9F5E1089FDC2}" presName="horz1" presStyleCnt="0"/>
      <dgm:spPr/>
    </dgm:pt>
    <dgm:pt modelId="{00AB8779-53A0-40C2-B8C5-3476607F197A}" type="pres">
      <dgm:prSet presAssocID="{C08D2299-0425-4E5F-9B9D-9F5E1089FDC2}" presName="tx1" presStyleLbl="revTx" presStyleIdx="4" presStyleCnt="8"/>
      <dgm:spPr/>
      <dgm:t>
        <a:bodyPr/>
        <a:lstStyle/>
        <a:p>
          <a:endParaRPr lang="tr-TR"/>
        </a:p>
      </dgm:t>
    </dgm:pt>
    <dgm:pt modelId="{CBDD4CC6-93B0-48B4-B120-334B47853358}" type="pres">
      <dgm:prSet presAssocID="{C08D2299-0425-4E5F-9B9D-9F5E1089FDC2}" presName="vert1" presStyleCnt="0"/>
      <dgm:spPr/>
    </dgm:pt>
    <dgm:pt modelId="{D76C6CB1-BE6D-4D2B-80B4-843C55E86CC9}" type="pres">
      <dgm:prSet presAssocID="{3979ED2E-D07A-4ADF-B4EB-D2C5CBBA059A}" presName="thickLine" presStyleLbl="alignNode1" presStyleIdx="5" presStyleCnt="8"/>
      <dgm:spPr/>
    </dgm:pt>
    <dgm:pt modelId="{5C015DFD-463B-4211-B098-46F380137704}" type="pres">
      <dgm:prSet presAssocID="{3979ED2E-D07A-4ADF-B4EB-D2C5CBBA059A}" presName="horz1" presStyleCnt="0"/>
      <dgm:spPr/>
    </dgm:pt>
    <dgm:pt modelId="{AD73FC27-D258-4159-B952-D6CF9BE846CA}" type="pres">
      <dgm:prSet presAssocID="{3979ED2E-D07A-4ADF-B4EB-D2C5CBBA059A}" presName="tx1" presStyleLbl="revTx" presStyleIdx="5" presStyleCnt="8"/>
      <dgm:spPr/>
      <dgm:t>
        <a:bodyPr/>
        <a:lstStyle/>
        <a:p>
          <a:endParaRPr lang="tr-TR"/>
        </a:p>
      </dgm:t>
    </dgm:pt>
    <dgm:pt modelId="{7BD1AC8D-53E1-4978-A95B-84C7E1D0A88B}" type="pres">
      <dgm:prSet presAssocID="{3979ED2E-D07A-4ADF-B4EB-D2C5CBBA059A}" presName="vert1" presStyleCnt="0"/>
      <dgm:spPr/>
    </dgm:pt>
    <dgm:pt modelId="{85123652-82C2-4C0F-AA61-1AE10A9AAE30}" type="pres">
      <dgm:prSet presAssocID="{E2111F43-8AC0-48EC-B075-5F102871A0E5}" presName="thickLine" presStyleLbl="alignNode1" presStyleIdx="6" presStyleCnt="8"/>
      <dgm:spPr/>
    </dgm:pt>
    <dgm:pt modelId="{275A4856-D562-4772-8B1B-429F837ECD57}" type="pres">
      <dgm:prSet presAssocID="{E2111F43-8AC0-48EC-B075-5F102871A0E5}" presName="horz1" presStyleCnt="0"/>
      <dgm:spPr/>
    </dgm:pt>
    <dgm:pt modelId="{85C536F2-4069-4272-A3BC-766F28ED3BFF}" type="pres">
      <dgm:prSet presAssocID="{E2111F43-8AC0-48EC-B075-5F102871A0E5}" presName="tx1" presStyleLbl="revTx" presStyleIdx="6" presStyleCnt="8"/>
      <dgm:spPr/>
      <dgm:t>
        <a:bodyPr/>
        <a:lstStyle/>
        <a:p>
          <a:endParaRPr lang="tr-TR"/>
        </a:p>
      </dgm:t>
    </dgm:pt>
    <dgm:pt modelId="{D362B745-4B55-4AAF-BD5E-2BCA288B2252}" type="pres">
      <dgm:prSet presAssocID="{E2111F43-8AC0-48EC-B075-5F102871A0E5}" presName="vert1" presStyleCnt="0"/>
      <dgm:spPr/>
    </dgm:pt>
    <dgm:pt modelId="{E35853B2-DC57-43B9-A789-BA0B8208DC20}" type="pres">
      <dgm:prSet presAssocID="{DF13C415-0D12-4109-9198-01944CA9AA55}" presName="thickLine" presStyleLbl="alignNode1" presStyleIdx="7" presStyleCnt="8"/>
      <dgm:spPr/>
    </dgm:pt>
    <dgm:pt modelId="{3F2915FD-60DF-4D6A-B0FA-257BC9528981}" type="pres">
      <dgm:prSet presAssocID="{DF13C415-0D12-4109-9198-01944CA9AA55}" presName="horz1" presStyleCnt="0"/>
      <dgm:spPr/>
    </dgm:pt>
    <dgm:pt modelId="{B50765E3-8B7B-4D2B-900E-A5A9AC4E4B13}" type="pres">
      <dgm:prSet presAssocID="{DF13C415-0D12-4109-9198-01944CA9AA55}" presName="tx1" presStyleLbl="revTx" presStyleIdx="7" presStyleCnt="8"/>
      <dgm:spPr/>
      <dgm:t>
        <a:bodyPr/>
        <a:lstStyle/>
        <a:p>
          <a:endParaRPr lang="tr-TR"/>
        </a:p>
      </dgm:t>
    </dgm:pt>
    <dgm:pt modelId="{75A8A87E-93DD-4F13-ADEF-E73015AFAF46}" type="pres">
      <dgm:prSet presAssocID="{DF13C415-0D12-4109-9198-01944CA9AA55}" presName="vert1" presStyleCnt="0"/>
      <dgm:spPr/>
    </dgm:pt>
  </dgm:ptLst>
  <dgm:cxnLst>
    <dgm:cxn modelId="{1DB8E073-3396-468D-A7B3-85326D8FD5A6}" type="presOf" srcId="{021ECE5B-484D-45EE-A4ED-F4EEC1274F99}" destId="{01E4EDC0-B86C-48F5-9910-F1054632A352}" srcOrd="0" destOrd="0" presId="urn:microsoft.com/office/officeart/2008/layout/LinedList"/>
    <dgm:cxn modelId="{7DDB33FD-E974-4254-B57F-F489B5E778D6}" srcId="{090DA822-33FC-47BF-8DCA-088E96412D85}" destId="{E2111F43-8AC0-48EC-B075-5F102871A0E5}" srcOrd="6" destOrd="0" parTransId="{FF6FDDC6-0D2D-4AC6-A3D0-26761F72ECF4}" sibTransId="{6FA2E387-7549-4A8A-8EF9-3626F71C0715}"/>
    <dgm:cxn modelId="{AB29114B-4DAD-401A-BD5C-5F41CFFFEFC4}" type="presOf" srcId="{3979ED2E-D07A-4ADF-B4EB-D2C5CBBA059A}" destId="{AD73FC27-D258-4159-B952-D6CF9BE846CA}" srcOrd="0" destOrd="0" presId="urn:microsoft.com/office/officeart/2008/layout/LinedList"/>
    <dgm:cxn modelId="{7EC8FF5E-A8ED-4CBA-945C-FA54A9DD74B5}" srcId="{090DA822-33FC-47BF-8DCA-088E96412D85}" destId="{021ECE5B-484D-45EE-A4ED-F4EEC1274F99}" srcOrd="0" destOrd="0" parTransId="{FC5729C7-D8B8-4F73-9987-6EBC3AC9D09E}" sibTransId="{C9277FF1-B7AE-44F7-BE66-FB2865ACFA7A}"/>
    <dgm:cxn modelId="{FB70E09F-8269-4BA7-9CDA-D8D39915CD2E}" type="presOf" srcId="{090DA822-33FC-47BF-8DCA-088E96412D85}" destId="{71CFDBE4-67F7-4BC4-931E-6250097BBF2D}" srcOrd="0" destOrd="0" presId="urn:microsoft.com/office/officeart/2008/layout/LinedList"/>
    <dgm:cxn modelId="{781BC04A-72EE-41E8-9F2C-DCAE75F84353}" type="presOf" srcId="{68CFA9AE-5726-4F3E-8128-4C4A2685C1AB}" destId="{AA840FBE-0708-4AC2-A898-F94B75A6B523}" srcOrd="0" destOrd="0" presId="urn:microsoft.com/office/officeart/2008/layout/LinedList"/>
    <dgm:cxn modelId="{745A590F-E132-4BF4-A602-A52BA26DDE5E}" srcId="{090DA822-33FC-47BF-8DCA-088E96412D85}" destId="{C08D2299-0425-4E5F-9B9D-9F5E1089FDC2}" srcOrd="4" destOrd="0" parTransId="{66E53E8B-F569-4565-9AD3-D62F217DC3A0}" sibTransId="{CD3B0AB2-5D4F-48C8-A49B-B3C58783FDEF}"/>
    <dgm:cxn modelId="{26ECB642-D6FB-4319-9833-68ADEA50DD0F}" type="presOf" srcId="{E2111F43-8AC0-48EC-B075-5F102871A0E5}" destId="{85C536F2-4069-4272-A3BC-766F28ED3BFF}" srcOrd="0" destOrd="0" presId="urn:microsoft.com/office/officeart/2008/layout/LinedList"/>
    <dgm:cxn modelId="{70A8FF0E-4CAB-4D2A-AE50-3C13E46C10E1}" srcId="{090DA822-33FC-47BF-8DCA-088E96412D85}" destId="{3979ED2E-D07A-4ADF-B4EB-D2C5CBBA059A}" srcOrd="5" destOrd="0" parTransId="{B3277FCC-829E-434B-9426-B32969F0A906}" sibTransId="{8D6F3758-8E3E-46C8-9216-031842B417F9}"/>
    <dgm:cxn modelId="{255016A2-FB3E-4AA5-BC14-CFFE10BCFF63}" srcId="{090DA822-33FC-47BF-8DCA-088E96412D85}" destId="{407200CF-CC12-4636-8EF0-4AE970B18DFE}" srcOrd="3" destOrd="0" parTransId="{D65A6C70-C022-4E92-BFBF-157E6D22BB69}" sibTransId="{C5682831-118C-4A32-98D3-F2E606413A48}"/>
    <dgm:cxn modelId="{F735B572-F462-493E-B6A0-461357997C46}" type="presOf" srcId="{DF13C415-0D12-4109-9198-01944CA9AA55}" destId="{B50765E3-8B7B-4D2B-900E-A5A9AC4E4B13}" srcOrd="0" destOrd="0" presId="urn:microsoft.com/office/officeart/2008/layout/LinedList"/>
    <dgm:cxn modelId="{0B373741-A5D4-4653-A9B8-F09F4826EA62}" srcId="{090DA822-33FC-47BF-8DCA-088E96412D85}" destId="{DF13C415-0D12-4109-9198-01944CA9AA55}" srcOrd="7" destOrd="0" parTransId="{AF09C133-AC1A-4FC0-BB61-D8442F1C1E7F}" sibTransId="{FFF363C9-90F7-4FB4-B381-A4737744FD34}"/>
    <dgm:cxn modelId="{78EA848B-FED1-4E83-8C3A-D4C8815FCF4B}" type="presOf" srcId="{A7660EFE-AAF4-434F-AE23-853A8DA77825}" destId="{1DAEE24C-148F-4631-9C9E-2D27E1A1A360}" srcOrd="0" destOrd="0" presId="urn:microsoft.com/office/officeart/2008/layout/LinedList"/>
    <dgm:cxn modelId="{CB382992-56D6-476B-927C-8630FD8EA610}" type="presOf" srcId="{C08D2299-0425-4E5F-9B9D-9F5E1089FDC2}" destId="{00AB8779-53A0-40C2-B8C5-3476607F197A}" srcOrd="0" destOrd="0" presId="urn:microsoft.com/office/officeart/2008/layout/LinedList"/>
    <dgm:cxn modelId="{1D4A52ED-2FB0-4384-A03A-578184220EE3}" srcId="{090DA822-33FC-47BF-8DCA-088E96412D85}" destId="{68CFA9AE-5726-4F3E-8128-4C4A2685C1AB}" srcOrd="2" destOrd="0" parTransId="{6D27E5A8-A11E-40B7-9526-546C348969FE}" sibTransId="{8034B4B6-2638-4173-8536-8C3E07288646}"/>
    <dgm:cxn modelId="{B39D9917-19F7-4223-91E3-146BDF43F16A}" srcId="{090DA822-33FC-47BF-8DCA-088E96412D85}" destId="{A7660EFE-AAF4-434F-AE23-853A8DA77825}" srcOrd="1" destOrd="0" parTransId="{302519A1-CCBE-49A4-81D6-452B97E3AD3D}" sibTransId="{2BC667EB-5AE6-4B81-9491-1168DE614C62}"/>
    <dgm:cxn modelId="{34C5D041-5FD5-4DCC-996C-63FCCF93CDE6}" type="presOf" srcId="{407200CF-CC12-4636-8EF0-4AE970B18DFE}" destId="{BBFB89C8-806A-48B6-BA4D-0199FABCB0DF}" srcOrd="0" destOrd="0" presId="urn:microsoft.com/office/officeart/2008/layout/LinedList"/>
    <dgm:cxn modelId="{B38C3076-1CC8-4AD3-B883-AC692ED50220}" type="presParOf" srcId="{71CFDBE4-67F7-4BC4-931E-6250097BBF2D}" destId="{39AD6891-12A2-48C1-90A2-523C03F990FB}" srcOrd="0" destOrd="0" presId="urn:microsoft.com/office/officeart/2008/layout/LinedList"/>
    <dgm:cxn modelId="{4E898351-E5C7-4AA5-9753-28B798932028}" type="presParOf" srcId="{71CFDBE4-67F7-4BC4-931E-6250097BBF2D}" destId="{A64C65B2-1939-4BC9-956D-DFCF7BD4056B}" srcOrd="1" destOrd="0" presId="urn:microsoft.com/office/officeart/2008/layout/LinedList"/>
    <dgm:cxn modelId="{F0B564D5-F367-4842-8C8E-94094C9C3058}" type="presParOf" srcId="{A64C65B2-1939-4BC9-956D-DFCF7BD4056B}" destId="{01E4EDC0-B86C-48F5-9910-F1054632A352}" srcOrd="0" destOrd="0" presId="urn:microsoft.com/office/officeart/2008/layout/LinedList"/>
    <dgm:cxn modelId="{0B6C528A-D232-4B86-BDF6-FB594200FBCB}" type="presParOf" srcId="{A64C65B2-1939-4BC9-956D-DFCF7BD4056B}" destId="{A3FE3D69-E9C4-43F8-8D59-E47A8E5E514B}" srcOrd="1" destOrd="0" presId="urn:microsoft.com/office/officeart/2008/layout/LinedList"/>
    <dgm:cxn modelId="{6C591C2B-DB27-4F0F-82DD-2DAE54F39F94}" type="presParOf" srcId="{71CFDBE4-67F7-4BC4-931E-6250097BBF2D}" destId="{730D4620-FF7D-43F1-AF3D-5A4E17723F2C}" srcOrd="2" destOrd="0" presId="urn:microsoft.com/office/officeart/2008/layout/LinedList"/>
    <dgm:cxn modelId="{0573E275-0ED7-4B86-85C9-CAF8121FF126}" type="presParOf" srcId="{71CFDBE4-67F7-4BC4-931E-6250097BBF2D}" destId="{063B6051-C15B-4F2F-986A-6CFB5A02162F}" srcOrd="3" destOrd="0" presId="urn:microsoft.com/office/officeart/2008/layout/LinedList"/>
    <dgm:cxn modelId="{E65ECCB6-C269-4B34-84C9-2379A1F34632}" type="presParOf" srcId="{063B6051-C15B-4F2F-986A-6CFB5A02162F}" destId="{1DAEE24C-148F-4631-9C9E-2D27E1A1A360}" srcOrd="0" destOrd="0" presId="urn:microsoft.com/office/officeart/2008/layout/LinedList"/>
    <dgm:cxn modelId="{26F2EAE0-D8C1-4BD9-9833-186729816C1B}" type="presParOf" srcId="{063B6051-C15B-4F2F-986A-6CFB5A02162F}" destId="{B5AA871A-4E4A-4426-AF0D-64C7A0ADD7CE}" srcOrd="1" destOrd="0" presId="urn:microsoft.com/office/officeart/2008/layout/LinedList"/>
    <dgm:cxn modelId="{864E0506-78DD-46DC-BBCF-BE8577490341}" type="presParOf" srcId="{71CFDBE4-67F7-4BC4-931E-6250097BBF2D}" destId="{D5F13ACD-A019-48BC-BDF3-4ECCD543E510}" srcOrd="4" destOrd="0" presId="urn:microsoft.com/office/officeart/2008/layout/LinedList"/>
    <dgm:cxn modelId="{D0C61444-B404-4C95-A195-AA1AD4355EE0}" type="presParOf" srcId="{71CFDBE4-67F7-4BC4-931E-6250097BBF2D}" destId="{D3A3062D-4EEA-42C5-B9F6-9EAFFCD94E30}" srcOrd="5" destOrd="0" presId="urn:microsoft.com/office/officeart/2008/layout/LinedList"/>
    <dgm:cxn modelId="{2DDF98DB-1CCD-488D-8CA0-B90CD64350BB}" type="presParOf" srcId="{D3A3062D-4EEA-42C5-B9F6-9EAFFCD94E30}" destId="{AA840FBE-0708-4AC2-A898-F94B75A6B523}" srcOrd="0" destOrd="0" presId="urn:microsoft.com/office/officeart/2008/layout/LinedList"/>
    <dgm:cxn modelId="{7B456ED2-D0B6-4054-90F3-1C29CE4CA76F}" type="presParOf" srcId="{D3A3062D-4EEA-42C5-B9F6-9EAFFCD94E30}" destId="{AEEED9D7-21E1-4381-AD32-F6277C0F214D}" srcOrd="1" destOrd="0" presId="urn:microsoft.com/office/officeart/2008/layout/LinedList"/>
    <dgm:cxn modelId="{170E4B56-F362-4578-AFF1-20F9516D261C}" type="presParOf" srcId="{71CFDBE4-67F7-4BC4-931E-6250097BBF2D}" destId="{373B5E62-FF43-452E-B290-832AFCA7BE86}" srcOrd="6" destOrd="0" presId="urn:microsoft.com/office/officeart/2008/layout/LinedList"/>
    <dgm:cxn modelId="{B1FE6A59-5115-404F-A2CA-3B40E8A4E67D}" type="presParOf" srcId="{71CFDBE4-67F7-4BC4-931E-6250097BBF2D}" destId="{A3E574F3-FE85-4B77-8AAB-8513D125F380}" srcOrd="7" destOrd="0" presId="urn:microsoft.com/office/officeart/2008/layout/LinedList"/>
    <dgm:cxn modelId="{A0319522-D738-47D6-8676-9BCDB770E963}" type="presParOf" srcId="{A3E574F3-FE85-4B77-8AAB-8513D125F380}" destId="{BBFB89C8-806A-48B6-BA4D-0199FABCB0DF}" srcOrd="0" destOrd="0" presId="urn:microsoft.com/office/officeart/2008/layout/LinedList"/>
    <dgm:cxn modelId="{9C418CA2-F2D1-4443-AE8A-D912C03AA75B}" type="presParOf" srcId="{A3E574F3-FE85-4B77-8AAB-8513D125F380}" destId="{F58FDA79-8DA0-4380-868B-05931188C562}" srcOrd="1" destOrd="0" presId="urn:microsoft.com/office/officeart/2008/layout/LinedList"/>
    <dgm:cxn modelId="{4D65A8AB-44DD-42FE-8B73-9C6CC3B45B05}" type="presParOf" srcId="{71CFDBE4-67F7-4BC4-931E-6250097BBF2D}" destId="{D4A2971D-745A-4D7D-9F87-6B9233D2680F}" srcOrd="8" destOrd="0" presId="urn:microsoft.com/office/officeart/2008/layout/LinedList"/>
    <dgm:cxn modelId="{132036A2-43DB-4374-9DCF-A2C6D82641B2}" type="presParOf" srcId="{71CFDBE4-67F7-4BC4-931E-6250097BBF2D}" destId="{113B93E5-4BE0-4C81-9FC5-84C12539A74D}" srcOrd="9" destOrd="0" presId="urn:microsoft.com/office/officeart/2008/layout/LinedList"/>
    <dgm:cxn modelId="{1F4F4CCD-43A2-42E3-828C-578118FBABF7}" type="presParOf" srcId="{113B93E5-4BE0-4C81-9FC5-84C12539A74D}" destId="{00AB8779-53A0-40C2-B8C5-3476607F197A}" srcOrd="0" destOrd="0" presId="urn:microsoft.com/office/officeart/2008/layout/LinedList"/>
    <dgm:cxn modelId="{91A7012D-FD8C-4B85-8E53-6F9CBCB31EC3}" type="presParOf" srcId="{113B93E5-4BE0-4C81-9FC5-84C12539A74D}" destId="{CBDD4CC6-93B0-48B4-B120-334B47853358}" srcOrd="1" destOrd="0" presId="urn:microsoft.com/office/officeart/2008/layout/LinedList"/>
    <dgm:cxn modelId="{55F19637-BC04-4F55-9518-E7034B9445E8}" type="presParOf" srcId="{71CFDBE4-67F7-4BC4-931E-6250097BBF2D}" destId="{D76C6CB1-BE6D-4D2B-80B4-843C55E86CC9}" srcOrd="10" destOrd="0" presId="urn:microsoft.com/office/officeart/2008/layout/LinedList"/>
    <dgm:cxn modelId="{8E678ADA-EC6F-441F-A05E-07AA3DC26844}" type="presParOf" srcId="{71CFDBE4-67F7-4BC4-931E-6250097BBF2D}" destId="{5C015DFD-463B-4211-B098-46F380137704}" srcOrd="11" destOrd="0" presId="urn:microsoft.com/office/officeart/2008/layout/LinedList"/>
    <dgm:cxn modelId="{F0461258-0EDC-4DDF-95DA-C04307969338}" type="presParOf" srcId="{5C015DFD-463B-4211-B098-46F380137704}" destId="{AD73FC27-D258-4159-B952-D6CF9BE846CA}" srcOrd="0" destOrd="0" presId="urn:microsoft.com/office/officeart/2008/layout/LinedList"/>
    <dgm:cxn modelId="{66BCC122-59C4-4147-9B29-91648F5CFC0D}" type="presParOf" srcId="{5C015DFD-463B-4211-B098-46F380137704}" destId="{7BD1AC8D-53E1-4978-A95B-84C7E1D0A88B}" srcOrd="1" destOrd="0" presId="urn:microsoft.com/office/officeart/2008/layout/LinedList"/>
    <dgm:cxn modelId="{5DD1EF9B-2391-4D66-8952-B3E095A66C78}" type="presParOf" srcId="{71CFDBE4-67F7-4BC4-931E-6250097BBF2D}" destId="{85123652-82C2-4C0F-AA61-1AE10A9AAE30}" srcOrd="12" destOrd="0" presId="urn:microsoft.com/office/officeart/2008/layout/LinedList"/>
    <dgm:cxn modelId="{1291B881-0DCE-4529-A751-29333F2D7104}" type="presParOf" srcId="{71CFDBE4-67F7-4BC4-931E-6250097BBF2D}" destId="{275A4856-D562-4772-8B1B-429F837ECD57}" srcOrd="13" destOrd="0" presId="urn:microsoft.com/office/officeart/2008/layout/LinedList"/>
    <dgm:cxn modelId="{7DA96CF2-67E2-4DB6-81D3-E00866BBADC4}" type="presParOf" srcId="{275A4856-D562-4772-8B1B-429F837ECD57}" destId="{85C536F2-4069-4272-A3BC-766F28ED3BFF}" srcOrd="0" destOrd="0" presId="urn:microsoft.com/office/officeart/2008/layout/LinedList"/>
    <dgm:cxn modelId="{5687F8F4-EB96-4C4C-9879-C78EA59C0847}" type="presParOf" srcId="{275A4856-D562-4772-8B1B-429F837ECD57}" destId="{D362B745-4B55-4AAF-BD5E-2BCA288B2252}" srcOrd="1" destOrd="0" presId="urn:microsoft.com/office/officeart/2008/layout/LinedList"/>
    <dgm:cxn modelId="{20C06A36-1BCC-4BB8-96FC-EC0A1332CAE9}" type="presParOf" srcId="{71CFDBE4-67F7-4BC4-931E-6250097BBF2D}" destId="{E35853B2-DC57-43B9-A789-BA0B8208DC20}" srcOrd="14" destOrd="0" presId="urn:microsoft.com/office/officeart/2008/layout/LinedList"/>
    <dgm:cxn modelId="{43F51508-0FE7-456E-9A75-4D19E1BC5B5E}" type="presParOf" srcId="{71CFDBE4-67F7-4BC4-931E-6250097BBF2D}" destId="{3F2915FD-60DF-4D6A-B0FA-257BC9528981}" srcOrd="15" destOrd="0" presId="urn:microsoft.com/office/officeart/2008/layout/LinedList"/>
    <dgm:cxn modelId="{D14E40DC-A97F-48B5-9A27-6E2F2866DE5C}" type="presParOf" srcId="{3F2915FD-60DF-4D6A-B0FA-257BC9528981}" destId="{B50765E3-8B7B-4D2B-900E-A5A9AC4E4B13}" srcOrd="0" destOrd="0" presId="urn:microsoft.com/office/officeart/2008/layout/LinedList"/>
    <dgm:cxn modelId="{5BC48703-31B7-4B72-A1CE-F6953482A80D}" type="presParOf" srcId="{3F2915FD-60DF-4D6A-B0FA-257BC9528981}" destId="{75A8A87E-93DD-4F13-ADEF-E73015AFAF4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4C08863-5295-4268-BA14-176BCEB1892D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C3AE8E6-6523-4431-8BBC-3483D7BA9BA9}">
      <dgm:prSet/>
      <dgm:spPr/>
      <dgm:t>
        <a:bodyPr/>
        <a:lstStyle/>
        <a:p>
          <a:r>
            <a:rPr lang="tr-TR"/>
            <a:t>Prenatal: takipli öz. Yok</a:t>
          </a:r>
          <a:endParaRPr lang="en-US"/>
        </a:p>
      </dgm:t>
    </dgm:pt>
    <dgm:pt modelId="{1AC07093-D32A-4CA4-9198-E8A3A278A125}" type="parTrans" cxnId="{B93195EE-4610-4776-B48A-81312B144069}">
      <dgm:prSet/>
      <dgm:spPr/>
      <dgm:t>
        <a:bodyPr/>
        <a:lstStyle/>
        <a:p>
          <a:endParaRPr lang="en-US"/>
        </a:p>
      </dgm:t>
    </dgm:pt>
    <dgm:pt modelId="{DA2CD03C-B575-40C3-B3F3-E67B73A8E77A}" type="sibTrans" cxnId="{B93195EE-4610-4776-B48A-81312B144069}">
      <dgm:prSet/>
      <dgm:spPr/>
      <dgm:t>
        <a:bodyPr/>
        <a:lstStyle/>
        <a:p>
          <a:endParaRPr lang="en-US"/>
        </a:p>
      </dgm:t>
    </dgm:pt>
    <dgm:pt modelId="{6C331714-4805-40BC-AD1F-C166000FE69E}">
      <dgm:prSet/>
      <dgm:spPr/>
      <dgm:t>
        <a:bodyPr/>
        <a:lstStyle/>
        <a:p>
          <a:r>
            <a:rPr lang="tr-TR" dirty="0" err="1"/>
            <a:t>Natal</a:t>
          </a:r>
          <a:r>
            <a:rPr lang="tr-TR" dirty="0"/>
            <a:t>: 38 </a:t>
          </a:r>
          <a:r>
            <a:rPr lang="tr-TR" dirty="0" err="1"/>
            <a:t>hf</a:t>
          </a:r>
          <a:r>
            <a:rPr lang="tr-TR" dirty="0"/>
            <a:t>, c/s(mükerrer) 3200 </a:t>
          </a:r>
          <a:r>
            <a:rPr lang="tr-TR" dirty="0" err="1"/>
            <a:t>gr</a:t>
          </a:r>
          <a:endParaRPr lang="en-US" dirty="0"/>
        </a:p>
      </dgm:t>
    </dgm:pt>
    <dgm:pt modelId="{0CFEEEFE-313E-4E59-A460-5A5E5673859C}" type="parTrans" cxnId="{B6542FBC-9B59-4753-9AEF-706D43B57B66}">
      <dgm:prSet/>
      <dgm:spPr/>
      <dgm:t>
        <a:bodyPr/>
        <a:lstStyle/>
        <a:p>
          <a:endParaRPr lang="en-US"/>
        </a:p>
      </dgm:t>
    </dgm:pt>
    <dgm:pt modelId="{5094BE69-2CCF-406C-BDD8-FA18CEA9B4D0}" type="sibTrans" cxnId="{B6542FBC-9B59-4753-9AEF-706D43B57B66}">
      <dgm:prSet/>
      <dgm:spPr/>
      <dgm:t>
        <a:bodyPr/>
        <a:lstStyle/>
        <a:p>
          <a:endParaRPr lang="en-US"/>
        </a:p>
      </dgm:t>
    </dgm:pt>
    <dgm:pt modelId="{71BFCE7A-1A15-47BA-A5C9-EEBD7AB0119D}">
      <dgm:prSet/>
      <dgm:spPr/>
      <dgm:t>
        <a:bodyPr/>
        <a:lstStyle/>
        <a:p>
          <a:r>
            <a:rPr lang="tr-TR" dirty="0"/>
            <a:t>Postnatal: öz yok</a:t>
          </a:r>
          <a:endParaRPr lang="en-US" dirty="0"/>
        </a:p>
      </dgm:t>
    </dgm:pt>
    <dgm:pt modelId="{F4491C5F-F6DF-439E-B6FD-EF46D2BE47BB}" type="parTrans" cxnId="{64E88D7D-0FB6-4B9B-8B54-B0202BECD528}">
      <dgm:prSet/>
      <dgm:spPr/>
      <dgm:t>
        <a:bodyPr/>
        <a:lstStyle/>
        <a:p>
          <a:endParaRPr lang="en-US"/>
        </a:p>
      </dgm:t>
    </dgm:pt>
    <dgm:pt modelId="{2680E0AC-20EF-49DB-9360-4B9423E03D9F}" type="sibTrans" cxnId="{64E88D7D-0FB6-4B9B-8B54-B0202BECD528}">
      <dgm:prSet/>
      <dgm:spPr/>
      <dgm:t>
        <a:bodyPr/>
        <a:lstStyle/>
        <a:p>
          <a:endParaRPr lang="en-US"/>
        </a:p>
      </dgm:t>
    </dgm:pt>
    <dgm:pt modelId="{BD7DE266-E6D6-4869-88D0-C4D0BDAC51D3}">
      <dgm:prSet/>
      <dgm:spPr/>
      <dgm:t>
        <a:bodyPr/>
        <a:lstStyle/>
        <a:p>
          <a:r>
            <a:rPr lang="tr-TR"/>
            <a:t>Gelişim: motor gelişim yaşıtlarına uygun ilk kelimeler 2 yaş cümle kurma 3 yaş</a:t>
          </a:r>
          <a:endParaRPr lang="en-US"/>
        </a:p>
      </dgm:t>
    </dgm:pt>
    <dgm:pt modelId="{50798F0D-A1C4-498C-BE11-708C24A9F716}" type="parTrans" cxnId="{108651D5-EDDD-4DAE-BEB1-9E528A9673BB}">
      <dgm:prSet/>
      <dgm:spPr/>
      <dgm:t>
        <a:bodyPr/>
        <a:lstStyle/>
        <a:p>
          <a:endParaRPr lang="en-US"/>
        </a:p>
      </dgm:t>
    </dgm:pt>
    <dgm:pt modelId="{6724A8C1-3FEF-4073-BB3F-FA36E74BF0EA}" type="sibTrans" cxnId="{108651D5-EDDD-4DAE-BEB1-9E528A9673BB}">
      <dgm:prSet/>
      <dgm:spPr/>
      <dgm:t>
        <a:bodyPr/>
        <a:lstStyle/>
        <a:p>
          <a:endParaRPr lang="en-US"/>
        </a:p>
      </dgm:t>
    </dgm:pt>
    <dgm:pt modelId="{4B28C64A-50D7-42A4-9039-282E82305991}" type="pres">
      <dgm:prSet presAssocID="{C4C08863-5295-4268-BA14-176BCEB1892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2521934F-2435-48CD-8F4B-F6EB392A0041}" type="pres">
      <dgm:prSet presAssocID="{8C3AE8E6-6523-4431-8BBC-3483D7BA9BA9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1A5F279-65BC-4FFF-9424-4C5F9CA8188F}" type="pres">
      <dgm:prSet presAssocID="{DA2CD03C-B575-40C3-B3F3-E67B73A8E77A}" presName="spacer" presStyleCnt="0"/>
      <dgm:spPr/>
    </dgm:pt>
    <dgm:pt modelId="{B00F9862-FB37-463E-8C45-5F3F129D2FA5}" type="pres">
      <dgm:prSet presAssocID="{6C331714-4805-40BC-AD1F-C166000FE69E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F9679BE-D40B-44D2-B521-169D75B0B995}" type="pres">
      <dgm:prSet presAssocID="{5094BE69-2CCF-406C-BDD8-FA18CEA9B4D0}" presName="spacer" presStyleCnt="0"/>
      <dgm:spPr/>
    </dgm:pt>
    <dgm:pt modelId="{A7B6FA24-6800-4E01-8ECB-C6414EF5C832}" type="pres">
      <dgm:prSet presAssocID="{71BFCE7A-1A15-47BA-A5C9-EEBD7AB0119D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2B94643-9DD3-4721-AACE-A731220B31F8}" type="pres">
      <dgm:prSet presAssocID="{2680E0AC-20EF-49DB-9360-4B9423E03D9F}" presName="spacer" presStyleCnt="0"/>
      <dgm:spPr/>
    </dgm:pt>
    <dgm:pt modelId="{6553F873-9941-4C89-B358-CEFBB17EF641}" type="pres">
      <dgm:prSet presAssocID="{BD7DE266-E6D6-4869-88D0-C4D0BDAC51D3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B6542FBC-9B59-4753-9AEF-706D43B57B66}" srcId="{C4C08863-5295-4268-BA14-176BCEB1892D}" destId="{6C331714-4805-40BC-AD1F-C166000FE69E}" srcOrd="1" destOrd="0" parTransId="{0CFEEEFE-313E-4E59-A460-5A5E5673859C}" sibTransId="{5094BE69-2CCF-406C-BDD8-FA18CEA9B4D0}"/>
    <dgm:cxn modelId="{84627FF4-BD1F-45DD-A27B-196843D50530}" type="presOf" srcId="{C4C08863-5295-4268-BA14-176BCEB1892D}" destId="{4B28C64A-50D7-42A4-9039-282E82305991}" srcOrd="0" destOrd="0" presId="urn:microsoft.com/office/officeart/2005/8/layout/vList2"/>
    <dgm:cxn modelId="{64E88D7D-0FB6-4B9B-8B54-B0202BECD528}" srcId="{C4C08863-5295-4268-BA14-176BCEB1892D}" destId="{71BFCE7A-1A15-47BA-A5C9-EEBD7AB0119D}" srcOrd="2" destOrd="0" parTransId="{F4491C5F-F6DF-439E-B6FD-EF46D2BE47BB}" sibTransId="{2680E0AC-20EF-49DB-9360-4B9423E03D9F}"/>
    <dgm:cxn modelId="{38C8D04F-040D-4076-B93E-6B0706C56930}" type="presOf" srcId="{BD7DE266-E6D6-4869-88D0-C4D0BDAC51D3}" destId="{6553F873-9941-4C89-B358-CEFBB17EF641}" srcOrd="0" destOrd="0" presId="urn:microsoft.com/office/officeart/2005/8/layout/vList2"/>
    <dgm:cxn modelId="{51C4016A-1B7F-4DF7-AC8F-A071B4D1FE88}" type="presOf" srcId="{8C3AE8E6-6523-4431-8BBC-3483D7BA9BA9}" destId="{2521934F-2435-48CD-8F4B-F6EB392A0041}" srcOrd="0" destOrd="0" presId="urn:microsoft.com/office/officeart/2005/8/layout/vList2"/>
    <dgm:cxn modelId="{6CD77660-433B-4DE4-9AB8-62EA2AF905DA}" type="presOf" srcId="{71BFCE7A-1A15-47BA-A5C9-EEBD7AB0119D}" destId="{A7B6FA24-6800-4E01-8ECB-C6414EF5C832}" srcOrd="0" destOrd="0" presId="urn:microsoft.com/office/officeart/2005/8/layout/vList2"/>
    <dgm:cxn modelId="{108651D5-EDDD-4DAE-BEB1-9E528A9673BB}" srcId="{C4C08863-5295-4268-BA14-176BCEB1892D}" destId="{BD7DE266-E6D6-4869-88D0-C4D0BDAC51D3}" srcOrd="3" destOrd="0" parTransId="{50798F0D-A1C4-498C-BE11-708C24A9F716}" sibTransId="{6724A8C1-3FEF-4073-BB3F-FA36E74BF0EA}"/>
    <dgm:cxn modelId="{B93195EE-4610-4776-B48A-81312B144069}" srcId="{C4C08863-5295-4268-BA14-176BCEB1892D}" destId="{8C3AE8E6-6523-4431-8BBC-3483D7BA9BA9}" srcOrd="0" destOrd="0" parTransId="{1AC07093-D32A-4CA4-9198-E8A3A278A125}" sibTransId="{DA2CD03C-B575-40C3-B3F3-E67B73A8E77A}"/>
    <dgm:cxn modelId="{BD8D9BB3-E3BA-4FFA-8B19-6F914CB16054}" type="presOf" srcId="{6C331714-4805-40BC-AD1F-C166000FE69E}" destId="{B00F9862-FB37-463E-8C45-5F3F129D2FA5}" srcOrd="0" destOrd="0" presId="urn:microsoft.com/office/officeart/2005/8/layout/vList2"/>
    <dgm:cxn modelId="{40EFDC71-8B11-48A5-8F3F-5E1CB347445D}" type="presParOf" srcId="{4B28C64A-50D7-42A4-9039-282E82305991}" destId="{2521934F-2435-48CD-8F4B-F6EB392A0041}" srcOrd="0" destOrd="0" presId="urn:microsoft.com/office/officeart/2005/8/layout/vList2"/>
    <dgm:cxn modelId="{7D08E90A-7427-46B8-9141-E74C3F2E0835}" type="presParOf" srcId="{4B28C64A-50D7-42A4-9039-282E82305991}" destId="{71A5F279-65BC-4FFF-9424-4C5F9CA8188F}" srcOrd="1" destOrd="0" presId="urn:microsoft.com/office/officeart/2005/8/layout/vList2"/>
    <dgm:cxn modelId="{32C7C318-E914-4751-B435-5E7D7EB5C5D9}" type="presParOf" srcId="{4B28C64A-50D7-42A4-9039-282E82305991}" destId="{B00F9862-FB37-463E-8C45-5F3F129D2FA5}" srcOrd="2" destOrd="0" presId="urn:microsoft.com/office/officeart/2005/8/layout/vList2"/>
    <dgm:cxn modelId="{9886D00A-3C06-4B61-8D49-E554E972CAE8}" type="presParOf" srcId="{4B28C64A-50D7-42A4-9039-282E82305991}" destId="{5F9679BE-D40B-44D2-B521-169D75B0B995}" srcOrd="3" destOrd="0" presId="urn:microsoft.com/office/officeart/2005/8/layout/vList2"/>
    <dgm:cxn modelId="{A74417D5-7901-41B3-B536-6F5E844F1B50}" type="presParOf" srcId="{4B28C64A-50D7-42A4-9039-282E82305991}" destId="{A7B6FA24-6800-4E01-8ECB-C6414EF5C832}" srcOrd="4" destOrd="0" presId="urn:microsoft.com/office/officeart/2005/8/layout/vList2"/>
    <dgm:cxn modelId="{54586A62-F47E-4C1C-A3AF-44321D8C7921}" type="presParOf" srcId="{4B28C64A-50D7-42A4-9039-282E82305991}" destId="{C2B94643-9DD3-4721-AACE-A731220B31F8}" srcOrd="5" destOrd="0" presId="urn:microsoft.com/office/officeart/2005/8/layout/vList2"/>
    <dgm:cxn modelId="{ADAB9183-A2FB-4C8C-A466-8C8FA5598F09}" type="presParOf" srcId="{4B28C64A-50D7-42A4-9039-282E82305991}" destId="{6553F873-9941-4C89-B358-CEFBB17EF64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65C6B5D-672B-439B-903F-A4930E29D2AA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384D678-69A6-4C40-B8AF-0F4D93D0807E}">
      <dgm:prSet/>
      <dgm:spPr/>
      <dgm:t>
        <a:bodyPr/>
        <a:lstStyle/>
        <a:p>
          <a:r>
            <a:rPr lang="tr-TR"/>
            <a:t>ANNE: 28 Y SS</a:t>
          </a:r>
          <a:endParaRPr lang="en-US"/>
        </a:p>
      </dgm:t>
    </dgm:pt>
    <dgm:pt modelId="{81A9871F-8FEC-4772-AAA5-8D6F276A1237}" type="parTrans" cxnId="{913DC089-5CE7-414C-89CA-820A637E3C0E}">
      <dgm:prSet/>
      <dgm:spPr/>
      <dgm:t>
        <a:bodyPr/>
        <a:lstStyle/>
        <a:p>
          <a:endParaRPr lang="en-US"/>
        </a:p>
      </dgm:t>
    </dgm:pt>
    <dgm:pt modelId="{D6F9A508-5179-4E77-9210-474BD65276B3}" type="sibTrans" cxnId="{913DC089-5CE7-414C-89CA-820A637E3C0E}">
      <dgm:prSet/>
      <dgm:spPr/>
      <dgm:t>
        <a:bodyPr/>
        <a:lstStyle/>
        <a:p>
          <a:endParaRPr lang="en-US"/>
        </a:p>
      </dgm:t>
    </dgm:pt>
    <dgm:pt modelId="{F30E2A0A-964D-40E2-B5C9-60AA52D93948}">
      <dgm:prSet/>
      <dgm:spPr/>
      <dgm:t>
        <a:bodyPr/>
        <a:lstStyle/>
        <a:p>
          <a:r>
            <a:rPr lang="tr-TR"/>
            <a:t>BABA: 42 Y SS</a:t>
          </a:r>
          <a:endParaRPr lang="en-US"/>
        </a:p>
      </dgm:t>
    </dgm:pt>
    <dgm:pt modelId="{AF1F708E-D96D-4028-81BF-8BA01427FEC7}" type="parTrans" cxnId="{FED81A70-1258-40F0-9047-60C336B2CE47}">
      <dgm:prSet/>
      <dgm:spPr/>
      <dgm:t>
        <a:bodyPr/>
        <a:lstStyle/>
        <a:p>
          <a:endParaRPr lang="en-US"/>
        </a:p>
      </dgm:t>
    </dgm:pt>
    <dgm:pt modelId="{BB4B35D8-2AA9-4A0F-9664-C02D714E752B}" type="sibTrans" cxnId="{FED81A70-1258-40F0-9047-60C336B2CE47}">
      <dgm:prSet/>
      <dgm:spPr/>
      <dgm:t>
        <a:bodyPr/>
        <a:lstStyle/>
        <a:p>
          <a:endParaRPr lang="en-US"/>
        </a:p>
      </dgm:t>
    </dgm:pt>
    <dgm:pt modelId="{541E4824-50C2-4DA5-82C9-6B099B89F8C9}">
      <dgm:prSet/>
      <dgm:spPr/>
      <dgm:t>
        <a:bodyPr/>
        <a:lstStyle/>
        <a:p>
          <a:r>
            <a:rPr lang="tr-TR"/>
            <a:t>AKRABALIK: 3. DERECE</a:t>
          </a:r>
          <a:endParaRPr lang="en-US"/>
        </a:p>
      </dgm:t>
    </dgm:pt>
    <dgm:pt modelId="{A472537C-E721-4113-9B36-96B6C714334E}" type="parTrans" cxnId="{C105143F-964F-43A2-BECA-06CDECE78A88}">
      <dgm:prSet/>
      <dgm:spPr/>
      <dgm:t>
        <a:bodyPr/>
        <a:lstStyle/>
        <a:p>
          <a:endParaRPr lang="en-US"/>
        </a:p>
      </dgm:t>
    </dgm:pt>
    <dgm:pt modelId="{66062789-1F0D-4415-AC05-7AEB79CF333A}" type="sibTrans" cxnId="{C105143F-964F-43A2-BECA-06CDECE78A88}">
      <dgm:prSet/>
      <dgm:spPr/>
      <dgm:t>
        <a:bodyPr/>
        <a:lstStyle/>
        <a:p>
          <a:endParaRPr lang="en-US"/>
        </a:p>
      </dgm:t>
    </dgm:pt>
    <dgm:pt modelId="{BE79B605-C9C0-45A0-A3ED-627BCE7846FC}">
      <dgm:prSet/>
      <dgm:spPr/>
      <dgm:t>
        <a:bodyPr/>
        <a:lstStyle/>
        <a:p>
          <a:r>
            <a:rPr lang="tr-TR"/>
            <a:t>AİLEDE BENZER HASTALIK: Ablası</a:t>
          </a:r>
          <a:endParaRPr lang="en-US"/>
        </a:p>
      </dgm:t>
    </dgm:pt>
    <dgm:pt modelId="{7EB7E8EF-4619-4AFA-AF84-314ED057358E}" type="parTrans" cxnId="{1A5DADB8-E84A-4D51-B1C2-D767655186FB}">
      <dgm:prSet/>
      <dgm:spPr/>
      <dgm:t>
        <a:bodyPr/>
        <a:lstStyle/>
        <a:p>
          <a:endParaRPr lang="en-US"/>
        </a:p>
      </dgm:t>
    </dgm:pt>
    <dgm:pt modelId="{7DD48CBD-385B-4BF1-9ADA-CA0AE762DF3E}" type="sibTrans" cxnId="{1A5DADB8-E84A-4D51-B1C2-D767655186FB}">
      <dgm:prSet/>
      <dgm:spPr/>
      <dgm:t>
        <a:bodyPr/>
        <a:lstStyle/>
        <a:p>
          <a:endParaRPr lang="en-US"/>
        </a:p>
      </dgm:t>
    </dgm:pt>
    <dgm:pt modelId="{1B5A0EC5-5772-4693-96C0-ABD0E10272D7}" type="pres">
      <dgm:prSet presAssocID="{765C6B5D-672B-439B-903F-A4930E29D2A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49975A93-ECCC-459E-8E9D-72945972A991}" type="pres">
      <dgm:prSet presAssocID="{4384D678-69A6-4C40-B8AF-0F4D93D0807E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D38B704-46A1-483C-9728-75AA0EEB5D1A}" type="pres">
      <dgm:prSet presAssocID="{D6F9A508-5179-4E77-9210-474BD65276B3}" presName="spacer" presStyleCnt="0"/>
      <dgm:spPr/>
    </dgm:pt>
    <dgm:pt modelId="{D15B0A66-3D44-42F1-B560-8406E08127BF}" type="pres">
      <dgm:prSet presAssocID="{F30E2A0A-964D-40E2-B5C9-60AA52D93948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83E505A-4930-412F-BB80-0D67160374C4}" type="pres">
      <dgm:prSet presAssocID="{BB4B35D8-2AA9-4A0F-9664-C02D714E752B}" presName="spacer" presStyleCnt="0"/>
      <dgm:spPr/>
    </dgm:pt>
    <dgm:pt modelId="{D89AF77F-09F1-4011-8326-62ABF4B95E43}" type="pres">
      <dgm:prSet presAssocID="{541E4824-50C2-4DA5-82C9-6B099B89F8C9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9D52C8D-177A-43B7-BE7B-45ABAE3C8806}" type="pres">
      <dgm:prSet presAssocID="{66062789-1F0D-4415-AC05-7AEB79CF333A}" presName="spacer" presStyleCnt="0"/>
      <dgm:spPr/>
    </dgm:pt>
    <dgm:pt modelId="{83BBBFC3-AE1B-4259-939B-010DD6088513}" type="pres">
      <dgm:prSet presAssocID="{BE79B605-C9C0-45A0-A3ED-627BCE7846FC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C6F536C0-354D-4FFB-A535-40BCA8E8CEF8}" type="presOf" srcId="{765C6B5D-672B-439B-903F-A4930E29D2AA}" destId="{1B5A0EC5-5772-4693-96C0-ABD0E10272D7}" srcOrd="0" destOrd="0" presId="urn:microsoft.com/office/officeart/2005/8/layout/vList2"/>
    <dgm:cxn modelId="{C105143F-964F-43A2-BECA-06CDECE78A88}" srcId="{765C6B5D-672B-439B-903F-A4930E29D2AA}" destId="{541E4824-50C2-4DA5-82C9-6B099B89F8C9}" srcOrd="2" destOrd="0" parTransId="{A472537C-E721-4113-9B36-96B6C714334E}" sibTransId="{66062789-1F0D-4415-AC05-7AEB79CF333A}"/>
    <dgm:cxn modelId="{62FBC4E8-E584-4B4F-82DC-5B44E693CEE8}" type="presOf" srcId="{F30E2A0A-964D-40E2-B5C9-60AA52D93948}" destId="{D15B0A66-3D44-42F1-B560-8406E08127BF}" srcOrd="0" destOrd="0" presId="urn:microsoft.com/office/officeart/2005/8/layout/vList2"/>
    <dgm:cxn modelId="{913DC089-5CE7-414C-89CA-820A637E3C0E}" srcId="{765C6B5D-672B-439B-903F-A4930E29D2AA}" destId="{4384D678-69A6-4C40-B8AF-0F4D93D0807E}" srcOrd="0" destOrd="0" parTransId="{81A9871F-8FEC-4772-AAA5-8D6F276A1237}" sibTransId="{D6F9A508-5179-4E77-9210-474BD65276B3}"/>
    <dgm:cxn modelId="{C3795BF0-9F60-4524-8751-AB67873D1ECF}" type="presOf" srcId="{BE79B605-C9C0-45A0-A3ED-627BCE7846FC}" destId="{83BBBFC3-AE1B-4259-939B-010DD6088513}" srcOrd="0" destOrd="0" presId="urn:microsoft.com/office/officeart/2005/8/layout/vList2"/>
    <dgm:cxn modelId="{8C7587BB-B143-4468-A724-80D33585A602}" type="presOf" srcId="{4384D678-69A6-4C40-B8AF-0F4D93D0807E}" destId="{49975A93-ECCC-459E-8E9D-72945972A991}" srcOrd="0" destOrd="0" presId="urn:microsoft.com/office/officeart/2005/8/layout/vList2"/>
    <dgm:cxn modelId="{1A5DADB8-E84A-4D51-B1C2-D767655186FB}" srcId="{765C6B5D-672B-439B-903F-A4930E29D2AA}" destId="{BE79B605-C9C0-45A0-A3ED-627BCE7846FC}" srcOrd="3" destOrd="0" parTransId="{7EB7E8EF-4619-4AFA-AF84-314ED057358E}" sibTransId="{7DD48CBD-385B-4BF1-9ADA-CA0AE762DF3E}"/>
    <dgm:cxn modelId="{F2F65085-9ACF-4A79-803C-4E568F7CC609}" type="presOf" srcId="{541E4824-50C2-4DA5-82C9-6B099B89F8C9}" destId="{D89AF77F-09F1-4011-8326-62ABF4B95E43}" srcOrd="0" destOrd="0" presId="urn:microsoft.com/office/officeart/2005/8/layout/vList2"/>
    <dgm:cxn modelId="{FED81A70-1258-40F0-9047-60C336B2CE47}" srcId="{765C6B5D-672B-439B-903F-A4930E29D2AA}" destId="{F30E2A0A-964D-40E2-B5C9-60AA52D93948}" srcOrd="1" destOrd="0" parTransId="{AF1F708E-D96D-4028-81BF-8BA01427FEC7}" sibTransId="{BB4B35D8-2AA9-4A0F-9664-C02D714E752B}"/>
    <dgm:cxn modelId="{7DF83FA9-D2F8-46A2-97B6-B5389BA72FF8}" type="presParOf" srcId="{1B5A0EC5-5772-4693-96C0-ABD0E10272D7}" destId="{49975A93-ECCC-459E-8E9D-72945972A991}" srcOrd="0" destOrd="0" presId="urn:microsoft.com/office/officeart/2005/8/layout/vList2"/>
    <dgm:cxn modelId="{473F7A08-FC47-43B1-BCA5-34E82D2181F9}" type="presParOf" srcId="{1B5A0EC5-5772-4693-96C0-ABD0E10272D7}" destId="{FD38B704-46A1-483C-9728-75AA0EEB5D1A}" srcOrd="1" destOrd="0" presId="urn:microsoft.com/office/officeart/2005/8/layout/vList2"/>
    <dgm:cxn modelId="{5836A5F4-48E7-4D81-9721-87D8236165C9}" type="presParOf" srcId="{1B5A0EC5-5772-4693-96C0-ABD0E10272D7}" destId="{D15B0A66-3D44-42F1-B560-8406E08127BF}" srcOrd="2" destOrd="0" presId="urn:microsoft.com/office/officeart/2005/8/layout/vList2"/>
    <dgm:cxn modelId="{78545FFA-B0D9-47C5-A34E-0ED1CCF128C1}" type="presParOf" srcId="{1B5A0EC5-5772-4693-96C0-ABD0E10272D7}" destId="{383E505A-4930-412F-BB80-0D67160374C4}" srcOrd="3" destOrd="0" presId="urn:microsoft.com/office/officeart/2005/8/layout/vList2"/>
    <dgm:cxn modelId="{C8F36AD9-CE5B-4E47-94C4-BE892C8A2E47}" type="presParOf" srcId="{1B5A0EC5-5772-4693-96C0-ABD0E10272D7}" destId="{D89AF77F-09F1-4011-8326-62ABF4B95E43}" srcOrd="4" destOrd="0" presId="urn:microsoft.com/office/officeart/2005/8/layout/vList2"/>
    <dgm:cxn modelId="{5F8B96AA-411D-474D-8301-1854CB9EC734}" type="presParOf" srcId="{1B5A0EC5-5772-4693-96C0-ABD0E10272D7}" destId="{29D52C8D-177A-43B7-BE7B-45ABAE3C8806}" srcOrd="5" destOrd="0" presId="urn:microsoft.com/office/officeart/2005/8/layout/vList2"/>
    <dgm:cxn modelId="{7AF88DE9-C296-4232-80B4-244BA73A80A0}" type="presParOf" srcId="{1B5A0EC5-5772-4693-96C0-ABD0E10272D7}" destId="{83BBBFC3-AE1B-4259-939B-010DD608851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B64F74D-EB2B-45EB-B15A-A60280F035B3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75147092-FA74-42CB-9A71-0DE4F1091F24}">
      <dgm:prSet/>
      <dgm:spPr/>
      <dgm:t>
        <a:bodyPr/>
        <a:lstStyle/>
        <a:p>
          <a:r>
            <a:rPr lang="tr-TR"/>
            <a:t>GD. İYİ BİLİNÇ AÇIK</a:t>
          </a:r>
          <a:endParaRPr lang="en-US"/>
        </a:p>
      </dgm:t>
    </dgm:pt>
    <dgm:pt modelId="{A6B3F783-2BF6-4181-B7C5-A47F7052C63B}" type="parTrans" cxnId="{42969342-F634-4824-B79B-222E861D25F5}">
      <dgm:prSet/>
      <dgm:spPr/>
      <dgm:t>
        <a:bodyPr/>
        <a:lstStyle/>
        <a:p>
          <a:endParaRPr lang="en-US"/>
        </a:p>
      </dgm:t>
    </dgm:pt>
    <dgm:pt modelId="{3EE41613-07EF-4230-98C9-C65B557C7640}" type="sibTrans" cxnId="{42969342-F634-4824-B79B-222E861D25F5}">
      <dgm:prSet/>
      <dgm:spPr/>
      <dgm:t>
        <a:bodyPr/>
        <a:lstStyle/>
        <a:p>
          <a:endParaRPr lang="en-US"/>
        </a:p>
      </dgm:t>
    </dgm:pt>
    <dgm:pt modelId="{33B35808-1A5D-4748-94D6-2C11492E4E6A}">
      <dgm:prSet/>
      <dgm:spPr/>
      <dgm:t>
        <a:bodyPr/>
        <a:lstStyle/>
        <a:p>
          <a:r>
            <a:rPr lang="tr-TR"/>
            <a:t>VA.17,7(10-25P)</a:t>
          </a:r>
          <a:endParaRPr lang="en-US"/>
        </a:p>
      </dgm:t>
    </dgm:pt>
    <dgm:pt modelId="{D778AC31-CEF2-461F-8A3B-14FCD38C6688}" type="parTrans" cxnId="{DC0140BB-970E-471B-B1B0-D6516C184DD9}">
      <dgm:prSet/>
      <dgm:spPr/>
      <dgm:t>
        <a:bodyPr/>
        <a:lstStyle/>
        <a:p>
          <a:endParaRPr lang="en-US"/>
        </a:p>
      </dgm:t>
    </dgm:pt>
    <dgm:pt modelId="{644A1C2A-B85A-4708-AC74-2564906100A2}" type="sibTrans" cxnId="{DC0140BB-970E-471B-B1B0-D6516C184DD9}">
      <dgm:prSet/>
      <dgm:spPr/>
      <dgm:t>
        <a:bodyPr/>
        <a:lstStyle/>
        <a:p>
          <a:endParaRPr lang="en-US"/>
        </a:p>
      </dgm:t>
    </dgm:pt>
    <dgm:pt modelId="{0668EE0F-98AD-475C-BD96-7E350F544603}">
      <dgm:prSet/>
      <dgm:spPr/>
      <dgm:t>
        <a:bodyPr/>
        <a:lstStyle/>
        <a:p>
          <a:r>
            <a:rPr lang="tr-TR"/>
            <a:t>BÇ:48,2(10-25P)</a:t>
          </a:r>
          <a:endParaRPr lang="en-US"/>
        </a:p>
      </dgm:t>
    </dgm:pt>
    <dgm:pt modelId="{72BCE72C-8910-485E-97BB-AC87008C1DF1}" type="parTrans" cxnId="{E76E5439-AF1D-48B0-9F26-F8AA31B9250B}">
      <dgm:prSet/>
      <dgm:spPr/>
      <dgm:t>
        <a:bodyPr/>
        <a:lstStyle/>
        <a:p>
          <a:endParaRPr lang="en-US"/>
        </a:p>
      </dgm:t>
    </dgm:pt>
    <dgm:pt modelId="{7DB817D7-FE44-4114-8017-98E3B23FC886}" type="sibTrans" cxnId="{E76E5439-AF1D-48B0-9F26-F8AA31B9250B}">
      <dgm:prSet/>
      <dgm:spPr/>
      <dgm:t>
        <a:bodyPr/>
        <a:lstStyle/>
        <a:p>
          <a:endParaRPr lang="en-US"/>
        </a:p>
      </dgm:t>
    </dgm:pt>
    <dgm:pt modelId="{15A7ABAF-5652-43BF-8432-FE694116B156}">
      <dgm:prSet/>
      <dgm:spPr/>
      <dgm:t>
        <a:bodyPr/>
        <a:lstStyle/>
        <a:p>
          <a:r>
            <a:rPr lang="tr-TR"/>
            <a:t>IR: +/+ PUPİLLER İZOKORİK</a:t>
          </a:r>
          <a:endParaRPr lang="en-US"/>
        </a:p>
      </dgm:t>
    </dgm:pt>
    <dgm:pt modelId="{1E896EA7-1348-4A94-A403-17D283D7DA7B}" type="parTrans" cxnId="{D8AF4FC5-6C9D-4925-B232-A477746E62DE}">
      <dgm:prSet/>
      <dgm:spPr/>
      <dgm:t>
        <a:bodyPr/>
        <a:lstStyle/>
        <a:p>
          <a:endParaRPr lang="en-US"/>
        </a:p>
      </dgm:t>
    </dgm:pt>
    <dgm:pt modelId="{CFD516BE-C378-4D3F-8632-F84B882751F6}" type="sibTrans" cxnId="{D8AF4FC5-6C9D-4925-B232-A477746E62DE}">
      <dgm:prSet/>
      <dgm:spPr/>
      <dgm:t>
        <a:bodyPr/>
        <a:lstStyle/>
        <a:p>
          <a:endParaRPr lang="en-US"/>
        </a:p>
      </dgm:t>
    </dgm:pt>
    <dgm:pt modelId="{741789C0-1E0D-470D-B29E-0B24B3E4D323}">
      <dgm:prSet/>
      <dgm:spPr/>
      <dgm:t>
        <a:bodyPr/>
        <a:lstStyle/>
        <a:p>
          <a:r>
            <a:rPr lang="tr-TR"/>
            <a:t>TAKİP YOK KONUŞMA YOK OTURMA DESTEKLİ</a:t>
          </a:r>
          <a:endParaRPr lang="en-US"/>
        </a:p>
      </dgm:t>
    </dgm:pt>
    <dgm:pt modelId="{10ABFC0B-F22D-4E33-8C31-D054CE9A2A96}" type="parTrans" cxnId="{88420DA9-FC70-4F9B-9DC4-5BA7FCDC1C24}">
      <dgm:prSet/>
      <dgm:spPr/>
      <dgm:t>
        <a:bodyPr/>
        <a:lstStyle/>
        <a:p>
          <a:endParaRPr lang="en-US"/>
        </a:p>
      </dgm:t>
    </dgm:pt>
    <dgm:pt modelId="{78A590C4-7242-42D8-860F-55C4EA776F70}" type="sibTrans" cxnId="{88420DA9-FC70-4F9B-9DC4-5BA7FCDC1C24}">
      <dgm:prSet/>
      <dgm:spPr/>
      <dgm:t>
        <a:bodyPr/>
        <a:lstStyle/>
        <a:p>
          <a:endParaRPr lang="en-US"/>
        </a:p>
      </dgm:t>
    </dgm:pt>
    <dgm:pt modelId="{51C2E577-BF3D-4DB7-A7E7-76F5F1445EC0}">
      <dgm:prSet/>
      <dgm:spPr/>
      <dgm:t>
        <a:bodyPr/>
        <a:lstStyle/>
        <a:p>
          <a:r>
            <a:rPr lang="tr-TR"/>
            <a:t>TONUS: 4 EXT ARTMIŞ(ÜST&gt;ALT)</a:t>
          </a:r>
          <a:endParaRPr lang="en-US"/>
        </a:p>
      </dgm:t>
    </dgm:pt>
    <dgm:pt modelId="{D732D72C-F965-4308-870E-8534724DF26D}" type="parTrans" cxnId="{3737A08E-2E74-4F46-8037-6D15E6B31BFB}">
      <dgm:prSet/>
      <dgm:spPr/>
      <dgm:t>
        <a:bodyPr/>
        <a:lstStyle/>
        <a:p>
          <a:endParaRPr lang="en-US"/>
        </a:p>
      </dgm:t>
    </dgm:pt>
    <dgm:pt modelId="{EA06DDB2-2D26-466C-B05B-399DE202E9B6}" type="sibTrans" cxnId="{3737A08E-2E74-4F46-8037-6D15E6B31BFB}">
      <dgm:prSet/>
      <dgm:spPr/>
      <dgm:t>
        <a:bodyPr/>
        <a:lstStyle/>
        <a:p>
          <a:endParaRPr lang="en-US"/>
        </a:p>
      </dgm:t>
    </dgm:pt>
    <dgm:pt modelId="{ACBD4A21-9ABA-4136-8EB2-166697DAAD37}">
      <dgm:prSet/>
      <dgm:spPr/>
      <dgm:t>
        <a:bodyPr/>
        <a:lstStyle/>
        <a:p>
          <a:r>
            <a:rPr lang="tr-TR"/>
            <a:t>DTR: ARTMIŞ</a:t>
          </a:r>
          <a:endParaRPr lang="en-US"/>
        </a:p>
      </dgm:t>
    </dgm:pt>
    <dgm:pt modelId="{EE018ABF-5388-4B1A-8629-91489202A48A}" type="parTrans" cxnId="{6BDEC40C-21DA-4612-9D5C-DDEE57B45DF5}">
      <dgm:prSet/>
      <dgm:spPr/>
      <dgm:t>
        <a:bodyPr/>
        <a:lstStyle/>
        <a:p>
          <a:endParaRPr lang="en-US"/>
        </a:p>
      </dgm:t>
    </dgm:pt>
    <dgm:pt modelId="{53DF358F-E64A-47E0-8825-5899F2CB39B9}" type="sibTrans" cxnId="{6BDEC40C-21DA-4612-9D5C-DDEE57B45DF5}">
      <dgm:prSet/>
      <dgm:spPr/>
      <dgm:t>
        <a:bodyPr/>
        <a:lstStyle/>
        <a:p>
          <a:endParaRPr lang="en-US"/>
        </a:p>
      </dgm:t>
    </dgm:pt>
    <dgm:pt modelId="{8B664EE2-F744-4CB3-95B0-148DA2FB37C4}">
      <dgm:prSet/>
      <dgm:spPr/>
      <dgm:t>
        <a:bodyPr/>
        <a:lstStyle/>
        <a:p>
          <a:r>
            <a:rPr lang="tr-TR"/>
            <a:t>KLONUS +</a:t>
          </a:r>
          <a:endParaRPr lang="en-US"/>
        </a:p>
      </dgm:t>
    </dgm:pt>
    <dgm:pt modelId="{1CB0BCD1-CF11-45BF-9038-A739E8066D95}" type="parTrans" cxnId="{CE69167D-D839-4B7F-8AFE-AD3F19FE4A04}">
      <dgm:prSet/>
      <dgm:spPr/>
      <dgm:t>
        <a:bodyPr/>
        <a:lstStyle/>
        <a:p>
          <a:endParaRPr lang="en-US"/>
        </a:p>
      </dgm:t>
    </dgm:pt>
    <dgm:pt modelId="{58172C3B-4159-42B5-8993-735A2C88DD1A}" type="sibTrans" cxnId="{CE69167D-D839-4B7F-8AFE-AD3F19FE4A04}">
      <dgm:prSet/>
      <dgm:spPr/>
      <dgm:t>
        <a:bodyPr/>
        <a:lstStyle/>
        <a:p>
          <a:endParaRPr lang="en-US"/>
        </a:p>
      </dgm:t>
    </dgm:pt>
    <dgm:pt modelId="{7D6B3722-2348-4BC7-B26F-6E98612E786E}">
      <dgm:prSet/>
      <dgm:spPr/>
      <dgm:t>
        <a:bodyPr/>
        <a:lstStyle/>
        <a:p>
          <a:r>
            <a:rPr lang="tr-TR"/>
            <a:t>YÜRÜME DESTEKLİ PARMAK UCUNDA</a:t>
          </a:r>
          <a:endParaRPr lang="en-US"/>
        </a:p>
      </dgm:t>
    </dgm:pt>
    <dgm:pt modelId="{A7A2B69F-C977-4218-AB46-8236C37F592A}" type="parTrans" cxnId="{1324B346-12E0-4E82-B2B9-3D7C0CA6D16F}">
      <dgm:prSet/>
      <dgm:spPr/>
      <dgm:t>
        <a:bodyPr/>
        <a:lstStyle/>
        <a:p>
          <a:endParaRPr lang="en-US"/>
        </a:p>
      </dgm:t>
    </dgm:pt>
    <dgm:pt modelId="{9063E613-99C1-48EE-8791-BC9BC9A9D33A}" type="sibTrans" cxnId="{1324B346-12E0-4E82-B2B9-3D7C0CA6D16F}">
      <dgm:prSet/>
      <dgm:spPr/>
      <dgm:t>
        <a:bodyPr/>
        <a:lstStyle/>
        <a:p>
          <a:endParaRPr lang="en-US"/>
        </a:p>
      </dgm:t>
    </dgm:pt>
    <dgm:pt modelId="{285B8D8F-C4D2-4461-A550-5D926DF99521}" type="pres">
      <dgm:prSet presAssocID="{3B64F74D-EB2B-45EB-B15A-A60280F035B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A038A547-5C5F-4F5A-97E7-37A4B6F51460}" type="pres">
      <dgm:prSet presAssocID="{75147092-FA74-42CB-9A71-0DE4F1091F24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AAF460C-CD1D-4E16-BEF0-472B7DD0FFDA}" type="pres">
      <dgm:prSet presAssocID="{3EE41613-07EF-4230-98C9-C65B557C7640}" presName="sibTrans" presStyleCnt="0"/>
      <dgm:spPr/>
    </dgm:pt>
    <dgm:pt modelId="{A54B9EC9-A0D6-4753-B3E8-9D2C8C322E0B}" type="pres">
      <dgm:prSet presAssocID="{33B35808-1A5D-4748-94D6-2C11492E4E6A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79FEB75-73CB-47BE-B0D4-ADEEA9330DAC}" type="pres">
      <dgm:prSet presAssocID="{644A1C2A-B85A-4708-AC74-2564906100A2}" presName="sibTrans" presStyleCnt="0"/>
      <dgm:spPr/>
    </dgm:pt>
    <dgm:pt modelId="{D07A08BE-ED60-4304-83A7-3DD62A379967}" type="pres">
      <dgm:prSet presAssocID="{0668EE0F-98AD-475C-BD96-7E350F544603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FDE9778-C084-43DE-84F3-AEAA1087819B}" type="pres">
      <dgm:prSet presAssocID="{7DB817D7-FE44-4114-8017-98E3B23FC886}" presName="sibTrans" presStyleCnt="0"/>
      <dgm:spPr/>
    </dgm:pt>
    <dgm:pt modelId="{5BF4985B-D3E4-41CC-988D-A6C0431F8358}" type="pres">
      <dgm:prSet presAssocID="{15A7ABAF-5652-43BF-8432-FE694116B156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815F233-0E0E-4E2D-AC21-C2E7752D07D4}" type="pres">
      <dgm:prSet presAssocID="{CFD516BE-C378-4D3F-8632-F84B882751F6}" presName="sibTrans" presStyleCnt="0"/>
      <dgm:spPr/>
    </dgm:pt>
    <dgm:pt modelId="{FAD8D61C-1A46-4680-A274-0A86E1011EB5}" type="pres">
      <dgm:prSet presAssocID="{741789C0-1E0D-470D-B29E-0B24B3E4D323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8130BDB-645B-490B-AE96-84AE9F070086}" type="pres">
      <dgm:prSet presAssocID="{78A590C4-7242-42D8-860F-55C4EA776F70}" presName="sibTrans" presStyleCnt="0"/>
      <dgm:spPr/>
    </dgm:pt>
    <dgm:pt modelId="{2F18FFCC-EA52-4EB6-B390-2899FC5BF2E3}" type="pres">
      <dgm:prSet presAssocID="{51C2E577-BF3D-4DB7-A7E7-76F5F1445EC0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613559A-A877-49BA-B83D-3AEDA900B605}" type="pres">
      <dgm:prSet presAssocID="{EA06DDB2-2D26-466C-B05B-399DE202E9B6}" presName="sibTrans" presStyleCnt="0"/>
      <dgm:spPr/>
    </dgm:pt>
    <dgm:pt modelId="{E75F37D4-7270-40B5-85BB-7BA17F39D0EF}" type="pres">
      <dgm:prSet presAssocID="{ACBD4A21-9ABA-4136-8EB2-166697DAAD37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F874866-61A1-4DC2-8635-6283089A5FF8}" type="pres">
      <dgm:prSet presAssocID="{53DF358F-E64A-47E0-8825-5899F2CB39B9}" presName="sibTrans" presStyleCnt="0"/>
      <dgm:spPr/>
    </dgm:pt>
    <dgm:pt modelId="{197BA781-C7A1-4C39-8464-11032A5A2C28}" type="pres">
      <dgm:prSet presAssocID="{8B664EE2-F744-4CB3-95B0-148DA2FB37C4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6632541-F65C-480D-90D2-8F571F0632A4}" type="pres">
      <dgm:prSet presAssocID="{58172C3B-4159-42B5-8993-735A2C88DD1A}" presName="sibTrans" presStyleCnt="0"/>
      <dgm:spPr/>
    </dgm:pt>
    <dgm:pt modelId="{786066C4-9017-48DD-8CEF-58E70E79B6F5}" type="pres">
      <dgm:prSet presAssocID="{7D6B3722-2348-4BC7-B26F-6E98612E786E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D8AF4FC5-6C9D-4925-B232-A477746E62DE}" srcId="{3B64F74D-EB2B-45EB-B15A-A60280F035B3}" destId="{15A7ABAF-5652-43BF-8432-FE694116B156}" srcOrd="3" destOrd="0" parTransId="{1E896EA7-1348-4A94-A403-17D283D7DA7B}" sibTransId="{CFD516BE-C378-4D3F-8632-F84B882751F6}"/>
    <dgm:cxn modelId="{626347BC-D41F-43AD-B21B-AD4A13160288}" type="presOf" srcId="{8B664EE2-F744-4CB3-95B0-148DA2FB37C4}" destId="{197BA781-C7A1-4C39-8464-11032A5A2C28}" srcOrd="0" destOrd="0" presId="urn:microsoft.com/office/officeart/2005/8/layout/default"/>
    <dgm:cxn modelId="{6F5999C4-03D3-4FB2-9953-DE2E650CDA1A}" type="presOf" srcId="{15A7ABAF-5652-43BF-8432-FE694116B156}" destId="{5BF4985B-D3E4-41CC-988D-A6C0431F8358}" srcOrd="0" destOrd="0" presId="urn:microsoft.com/office/officeart/2005/8/layout/default"/>
    <dgm:cxn modelId="{B8C7EFA9-F128-491C-99F1-EEAD74527C5C}" type="presOf" srcId="{75147092-FA74-42CB-9A71-0DE4F1091F24}" destId="{A038A547-5C5F-4F5A-97E7-37A4B6F51460}" srcOrd="0" destOrd="0" presId="urn:microsoft.com/office/officeart/2005/8/layout/default"/>
    <dgm:cxn modelId="{1324B346-12E0-4E82-B2B9-3D7C0CA6D16F}" srcId="{3B64F74D-EB2B-45EB-B15A-A60280F035B3}" destId="{7D6B3722-2348-4BC7-B26F-6E98612E786E}" srcOrd="8" destOrd="0" parTransId="{A7A2B69F-C977-4218-AB46-8236C37F592A}" sibTransId="{9063E613-99C1-48EE-8791-BC9BC9A9D33A}"/>
    <dgm:cxn modelId="{88420DA9-FC70-4F9B-9DC4-5BA7FCDC1C24}" srcId="{3B64F74D-EB2B-45EB-B15A-A60280F035B3}" destId="{741789C0-1E0D-470D-B29E-0B24B3E4D323}" srcOrd="4" destOrd="0" parTransId="{10ABFC0B-F22D-4E33-8C31-D054CE9A2A96}" sibTransId="{78A590C4-7242-42D8-860F-55C4EA776F70}"/>
    <dgm:cxn modelId="{C1068F32-E07B-4D06-8B95-F12D3F287127}" type="presOf" srcId="{33B35808-1A5D-4748-94D6-2C11492E4E6A}" destId="{A54B9EC9-A0D6-4753-B3E8-9D2C8C322E0B}" srcOrd="0" destOrd="0" presId="urn:microsoft.com/office/officeart/2005/8/layout/default"/>
    <dgm:cxn modelId="{5180B852-FC31-4E58-A01E-F308F402DC68}" type="presOf" srcId="{7D6B3722-2348-4BC7-B26F-6E98612E786E}" destId="{786066C4-9017-48DD-8CEF-58E70E79B6F5}" srcOrd="0" destOrd="0" presId="urn:microsoft.com/office/officeart/2005/8/layout/default"/>
    <dgm:cxn modelId="{CE69167D-D839-4B7F-8AFE-AD3F19FE4A04}" srcId="{3B64F74D-EB2B-45EB-B15A-A60280F035B3}" destId="{8B664EE2-F744-4CB3-95B0-148DA2FB37C4}" srcOrd="7" destOrd="0" parTransId="{1CB0BCD1-CF11-45BF-9038-A739E8066D95}" sibTransId="{58172C3B-4159-42B5-8993-735A2C88DD1A}"/>
    <dgm:cxn modelId="{AFB2F06C-9C5A-432F-AD71-30D1E62FFFB5}" type="presOf" srcId="{0668EE0F-98AD-475C-BD96-7E350F544603}" destId="{D07A08BE-ED60-4304-83A7-3DD62A379967}" srcOrd="0" destOrd="0" presId="urn:microsoft.com/office/officeart/2005/8/layout/default"/>
    <dgm:cxn modelId="{42969342-F634-4824-B79B-222E861D25F5}" srcId="{3B64F74D-EB2B-45EB-B15A-A60280F035B3}" destId="{75147092-FA74-42CB-9A71-0DE4F1091F24}" srcOrd="0" destOrd="0" parTransId="{A6B3F783-2BF6-4181-B7C5-A47F7052C63B}" sibTransId="{3EE41613-07EF-4230-98C9-C65B557C7640}"/>
    <dgm:cxn modelId="{355160B5-7326-4F62-B7AC-F68EB76BE312}" type="presOf" srcId="{741789C0-1E0D-470D-B29E-0B24B3E4D323}" destId="{FAD8D61C-1A46-4680-A274-0A86E1011EB5}" srcOrd="0" destOrd="0" presId="urn:microsoft.com/office/officeart/2005/8/layout/default"/>
    <dgm:cxn modelId="{955B7129-BAD2-483F-81F6-C77782D34F6E}" type="presOf" srcId="{3B64F74D-EB2B-45EB-B15A-A60280F035B3}" destId="{285B8D8F-C4D2-4461-A550-5D926DF99521}" srcOrd="0" destOrd="0" presId="urn:microsoft.com/office/officeart/2005/8/layout/default"/>
    <dgm:cxn modelId="{8713AED4-5847-4CF8-9B54-4C872010D164}" type="presOf" srcId="{51C2E577-BF3D-4DB7-A7E7-76F5F1445EC0}" destId="{2F18FFCC-EA52-4EB6-B390-2899FC5BF2E3}" srcOrd="0" destOrd="0" presId="urn:microsoft.com/office/officeart/2005/8/layout/default"/>
    <dgm:cxn modelId="{DC0140BB-970E-471B-B1B0-D6516C184DD9}" srcId="{3B64F74D-EB2B-45EB-B15A-A60280F035B3}" destId="{33B35808-1A5D-4748-94D6-2C11492E4E6A}" srcOrd="1" destOrd="0" parTransId="{D778AC31-CEF2-461F-8A3B-14FCD38C6688}" sibTransId="{644A1C2A-B85A-4708-AC74-2564906100A2}"/>
    <dgm:cxn modelId="{71836E43-4AC3-4A2C-853E-2F5DB050119B}" type="presOf" srcId="{ACBD4A21-9ABA-4136-8EB2-166697DAAD37}" destId="{E75F37D4-7270-40B5-85BB-7BA17F39D0EF}" srcOrd="0" destOrd="0" presId="urn:microsoft.com/office/officeart/2005/8/layout/default"/>
    <dgm:cxn modelId="{E76E5439-AF1D-48B0-9F26-F8AA31B9250B}" srcId="{3B64F74D-EB2B-45EB-B15A-A60280F035B3}" destId="{0668EE0F-98AD-475C-BD96-7E350F544603}" srcOrd="2" destOrd="0" parTransId="{72BCE72C-8910-485E-97BB-AC87008C1DF1}" sibTransId="{7DB817D7-FE44-4114-8017-98E3B23FC886}"/>
    <dgm:cxn modelId="{3737A08E-2E74-4F46-8037-6D15E6B31BFB}" srcId="{3B64F74D-EB2B-45EB-B15A-A60280F035B3}" destId="{51C2E577-BF3D-4DB7-A7E7-76F5F1445EC0}" srcOrd="5" destOrd="0" parTransId="{D732D72C-F965-4308-870E-8534724DF26D}" sibTransId="{EA06DDB2-2D26-466C-B05B-399DE202E9B6}"/>
    <dgm:cxn modelId="{6BDEC40C-21DA-4612-9D5C-DDEE57B45DF5}" srcId="{3B64F74D-EB2B-45EB-B15A-A60280F035B3}" destId="{ACBD4A21-9ABA-4136-8EB2-166697DAAD37}" srcOrd="6" destOrd="0" parTransId="{EE018ABF-5388-4B1A-8629-91489202A48A}" sibTransId="{53DF358F-E64A-47E0-8825-5899F2CB39B9}"/>
    <dgm:cxn modelId="{64A62817-6002-4651-875F-BA0F48258A7C}" type="presParOf" srcId="{285B8D8F-C4D2-4461-A550-5D926DF99521}" destId="{A038A547-5C5F-4F5A-97E7-37A4B6F51460}" srcOrd="0" destOrd="0" presId="urn:microsoft.com/office/officeart/2005/8/layout/default"/>
    <dgm:cxn modelId="{7B07815D-C3FE-4890-84D2-70F59920C502}" type="presParOf" srcId="{285B8D8F-C4D2-4461-A550-5D926DF99521}" destId="{3AAF460C-CD1D-4E16-BEF0-472B7DD0FFDA}" srcOrd="1" destOrd="0" presId="urn:microsoft.com/office/officeart/2005/8/layout/default"/>
    <dgm:cxn modelId="{FF18ACF7-67B5-4FDA-AF35-6DF321AF5F7D}" type="presParOf" srcId="{285B8D8F-C4D2-4461-A550-5D926DF99521}" destId="{A54B9EC9-A0D6-4753-B3E8-9D2C8C322E0B}" srcOrd="2" destOrd="0" presId="urn:microsoft.com/office/officeart/2005/8/layout/default"/>
    <dgm:cxn modelId="{2A4C574B-D7A6-4DBC-A4A9-E22CD364521E}" type="presParOf" srcId="{285B8D8F-C4D2-4461-A550-5D926DF99521}" destId="{679FEB75-73CB-47BE-B0D4-ADEEA9330DAC}" srcOrd="3" destOrd="0" presId="urn:microsoft.com/office/officeart/2005/8/layout/default"/>
    <dgm:cxn modelId="{3E6F9D1C-803B-4252-BA71-1236164A5849}" type="presParOf" srcId="{285B8D8F-C4D2-4461-A550-5D926DF99521}" destId="{D07A08BE-ED60-4304-83A7-3DD62A379967}" srcOrd="4" destOrd="0" presId="urn:microsoft.com/office/officeart/2005/8/layout/default"/>
    <dgm:cxn modelId="{0F095F69-A3FF-4A49-AF6F-F639C2D9E639}" type="presParOf" srcId="{285B8D8F-C4D2-4461-A550-5D926DF99521}" destId="{3FDE9778-C084-43DE-84F3-AEAA1087819B}" srcOrd="5" destOrd="0" presId="urn:microsoft.com/office/officeart/2005/8/layout/default"/>
    <dgm:cxn modelId="{936DB654-9FA1-4CB4-8889-252E3B743704}" type="presParOf" srcId="{285B8D8F-C4D2-4461-A550-5D926DF99521}" destId="{5BF4985B-D3E4-41CC-988D-A6C0431F8358}" srcOrd="6" destOrd="0" presId="urn:microsoft.com/office/officeart/2005/8/layout/default"/>
    <dgm:cxn modelId="{CF43CD29-715B-4FC3-AA73-F97D7657D217}" type="presParOf" srcId="{285B8D8F-C4D2-4461-A550-5D926DF99521}" destId="{4815F233-0E0E-4E2D-AC21-C2E7752D07D4}" srcOrd="7" destOrd="0" presId="urn:microsoft.com/office/officeart/2005/8/layout/default"/>
    <dgm:cxn modelId="{A7164E4D-50B6-4630-B673-5A10728919FD}" type="presParOf" srcId="{285B8D8F-C4D2-4461-A550-5D926DF99521}" destId="{FAD8D61C-1A46-4680-A274-0A86E1011EB5}" srcOrd="8" destOrd="0" presId="urn:microsoft.com/office/officeart/2005/8/layout/default"/>
    <dgm:cxn modelId="{DDD0399B-4B8C-4E79-B3FD-6F21EC82AB54}" type="presParOf" srcId="{285B8D8F-C4D2-4461-A550-5D926DF99521}" destId="{F8130BDB-645B-490B-AE96-84AE9F070086}" srcOrd="9" destOrd="0" presId="urn:microsoft.com/office/officeart/2005/8/layout/default"/>
    <dgm:cxn modelId="{6E88355C-0FAE-4AFC-92E1-E950F57ECE17}" type="presParOf" srcId="{285B8D8F-C4D2-4461-A550-5D926DF99521}" destId="{2F18FFCC-EA52-4EB6-B390-2899FC5BF2E3}" srcOrd="10" destOrd="0" presId="urn:microsoft.com/office/officeart/2005/8/layout/default"/>
    <dgm:cxn modelId="{39B39480-C6D6-422D-9501-1F8C10E75440}" type="presParOf" srcId="{285B8D8F-C4D2-4461-A550-5D926DF99521}" destId="{B613559A-A877-49BA-B83D-3AEDA900B605}" srcOrd="11" destOrd="0" presId="urn:microsoft.com/office/officeart/2005/8/layout/default"/>
    <dgm:cxn modelId="{1C5B1FDD-7813-470A-BDC7-36DB18B6F4EB}" type="presParOf" srcId="{285B8D8F-C4D2-4461-A550-5D926DF99521}" destId="{E75F37D4-7270-40B5-85BB-7BA17F39D0EF}" srcOrd="12" destOrd="0" presId="urn:microsoft.com/office/officeart/2005/8/layout/default"/>
    <dgm:cxn modelId="{C53DF562-7C98-4A69-A532-A7BC142738FF}" type="presParOf" srcId="{285B8D8F-C4D2-4461-A550-5D926DF99521}" destId="{9F874866-61A1-4DC2-8635-6283089A5FF8}" srcOrd="13" destOrd="0" presId="urn:microsoft.com/office/officeart/2005/8/layout/default"/>
    <dgm:cxn modelId="{FF1AC3B5-92BD-45F7-A0CD-1B0F87F88F42}" type="presParOf" srcId="{285B8D8F-C4D2-4461-A550-5D926DF99521}" destId="{197BA781-C7A1-4C39-8464-11032A5A2C28}" srcOrd="14" destOrd="0" presId="urn:microsoft.com/office/officeart/2005/8/layout/default"/>
    <dgm:cxn modelId="{3FDE60F6-C3C8-42B8-8550-CB92A4BAA5FA}" type="presParOf" srcId="{285B8D8F-C4D2-4461-A550-5D926DF99521}" destId="{66632541-F65C-480D-90D2-8F571F0632A4}" srcOrd="15" destOrd="0" presId="urn:microsoft.com/office/officeart/2005/8/layout/default"/>
    <dgm:cxn modelId="{D9CBFF82-C0F2-486C-9874-55E6B99F0E7D}" type="presParOf" srcId="{285B8D8F-C4D2-4461-A550-5D926DF99521}" destId="{786066C4-9017-48DD-8CEF-58E70E79B6F5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B109F33-E0F0-439D-BD56-1A26578FCDB7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91A81D0-EBA1-4403-95FC-35004C1BA82F}">
      <dgm:prSet/>
      <dgm:spPr/>
      <dgm:t>
        <a:bodyPr/>
        <a:lstStyle/>
        <a:p>
          <a:r>
            <a:rPr lang="tr-TR"/>
            <a:t>Kvs: doğal</a:t>
          </a:r>
          <a:endParaRPr lang="en-US"/>
        </a:p>
      </dgm:t>
    </dgm:pt>
    <dgm:pt modelId="{297C985C-E0B7-455E-ABCB-355BE8FADDDC}" type="parTrans" cxnId="{2F4FE0A5-6FA5-4196-96C3-4B1BC643D9BB}">
      <dgm:prSet/>
      <dgm:spPr/>
      <dgm:t>
        <a:bodyPr/>
        <a:lstStyle/>
        <a:p>
          <a:endParaRPr lang="en-US"/>
        </a:p>
      </dgm:t>
    </dgm:pt>
    <dgm:pt modelId="{A052220E-CF56-4145-8785-7F423A25D2B7}" type="sibTrans" cxnId="{2F4FE0A5-6FA5-4196-96C3-4B1BC643D9BB}">
      <dgm:prSet/>
      <dgm:spPr/>
      <dgm:t>
        <a:bodyPr/>
        <a:lstStyle/>
        <a:p>
          <a:endParaRPr lang="en-US"/>
        </a:p>
      </dgm:t>
    </dgm:pt>
    <dgm:pt modelId="{5BC01F0C-2B61-4EE8-841B-CF3F52EFD369}">
      <dgm:prSet/>
      <dgm:spPr/>
      <dgm:t>
        <a:bodyPr/>
        <a:lstStyle/>
        <a:p>
          <a:r>
            <a:rPr lang="tr-TR"/>
            <a:t>Solunum: doğal</a:t>
          </a:r>
          <a:endParaRPr lang="en-US"/>
        </a:p>
      </dgm:t>
    </dgm:pt>
    <dgm:pt modelId="{C9A0D850-C90B-42A9-867B-6794396C9BBC}" type="parTrans" cxnId="{67D069B3-9DBC-4BBD-A82D-4081050720A0}">
      <dgm:prSet/>
      <dgm:spPr/>
      <dgm:t>
        <a:bodyPr/>
        <a:lstStyle/>
        <a:p>
          <a:endParaRPr lang="en-US"/>
        </a:p>
      </dgm:t>
    </dgm:pt>
    <dgm:pt modelId="{F003817B-7858-4873-AD07-AE3CC80E6B99}" type="sibTrans" cxnId="{67D069B3-9DBC-4BBD-A82D-4081050720A0}">
      <dgm:prSet/>
      <dgm:spPr/>
      <dgm:t>
        <a:bodyPr/>
        <a:lstStyle/>
        <a:p>
          <a:endParaRPr lang="en-US"/>
        </a:p>
      </dgm:t>
    </dgm:pt>
    <dgm:pt modelId="{9C57C657-50A3-45A7-BDE8-B51BAF70AE0C}">
      <dgm:prSet/>
      <dgm:spPr/>
      <dgm:t>
        <a:bodyPr/>
        <a:lstStyle/>
        <a:p>
          <a:r>
            <a:rPr lang="tr-TR"/>
            <a:t>Gis: doğal</a:t>
          </a:r>
          <a:endParaRPr lang="en-US"/>
        </a:p>
      </dgm:t>
    </dgm:pt>
    <dgm:pt modelId="{FD3BD7A1-2F4B-47BF-92FE-97511E0379C3}" type="parTrans" cxnId="{45707CBA-4CB2-4F57-BDDE-CB245E2808C4}">
      <dgm:prSet/>
      <dgm:spPr/>
      <dgm:t>
        <a:bodyPr/>
        <a:lstStyle/>
        <a:p>
          <a:endParaRPr lang="en-US"/>
        </a:p>
      </dgm:t>
    </dgm:pt>
    <dgm:pt modelId="{01002364-2DEF-4BC4-8682-5564238E6694}" type="sibTrans" cxnId="{45707CBA-4CB2-4F57-BDDE-CB245E2808C4}">
      <dgm:prSet/>
      <dgm:spPr/>
      <dgm:t>
        <a:bodyPr/>
        <a:lstStyle/>
        <a:p>
          <a:endParaRPr lang="en-US"/>
        </a:p>
      </dgm:t>
    </dgm:pt>
    <dgm:pt modelId="{4140240F-737E-4BD3-AD4D-6305371A3277}">
      <dgm:prSet/>
      <dgm:spPr/>
      <dgm:t>
        <a:bodyPr/>
        <a:lstStyle/>
        <a:p>
          <a:r>
            <a:rPr lang="tr-TR"/>
            <a:t>Cilt: doğal</a:t>
          </a:r>
          <a:endParaRPr lang="en-US"/>
        </a:p>
      </dgm:t>
    </dgm:pt>
    <dgm:pt modelId="{0823748D-A024-4E5E-A9F7-B564D39FDD44}" type="parTrans" cxnId="{2BB3E0D2-6CD5-48DD-B3D3-373B0CD839C9}">
      <dgm:prSet/>
      <dgm:spPr/>
      <dgm:t>
        <a:bodyPr/>
        <a:lstStyle/>
        <a:p>
          <a:endParaRPr lang="en-US"/>
        </a:p>
      </dgm:t>
    </dgm:pt>
    <dgm:pt modelId="{62778448-7392-44F9-9494-F20297273194}" type="sibTrans" cxnId="{2BB3E0D2-6CD5-48DD-B3D3-373B0CD839C9}">
      <dgm:prSet/>
      <dgm:spPr/>
      <dgm:t>
        <a:bodyPr/>
        <a:lstStyle/>
        <a:p>
          <a:endParaRPr lang="en-US"/>
        </a:p>
      </dgm:t>
    </dgm:pt>
    <dgm:pt modelId="{6134BA62-DC28-4A59-B5D3-5069C6A44F0A}" type="pres">
      <dgm:prSet presAssocID="{EB109F33-E0F0-439D-BD56-1A26578FCDB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765A515C-F9F0-4969-8BC9-05A7BAB08670}" type="pres">
      <dgm:prSet presAssocID="{391A81D0-EBA1-4403-95FC-35004C1BA82F}" presName="parentLin" presStyleCnt="0"/>
      <dgm:spPr/>
    </dgm:pt>
    <dgm:pt modelId="{9EAB442A-9FBB-4DF4-892D-4A6CFE50C65B}" type="pres">
      <dgm:prSet presAssocID="{391A81D0-EBA1-4403-95FC-35004C1BA82F}" presName="parentLeftMargin" presStyleLbl="node1" presStyleIdx="0" presStyleCnt="4"/>
      <dgm:spPr/>
      <dgm:t>
        <a:bodyPr/>
        <a:lstStyle/>
        <a:p>
          <a:endParaRPr lang="tr-TR"/>
        </a:p>
      </dgm:t>
    </dgm:pt>
    <dgm:pt modelId="{DFF7FA75-125B-499D-A085-6C3F2D754E17}" type="pres">
      <dgm:prSet presAssocID="{391A81D0-EBA1-4403-95FC-35004C1BA82F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D8FEC98-6B42-4287-AEC0-33D15ECDC1B0}" type="pres">
      <dgm:prSet presAssocID="{391A81D0-EBA1-4403-95FC-35004C1BA82F}" presName="negativeSpace" presStyleCnt="0"/>
      <dgm:spPr/>
    </dgm:pt>
    <dgm:pt modelId="{0EA5D176-903D-4579-9901-3F00659049CB}" type="pres">
      <dgm:prSet presAssocID="{391A81D0-EBA1-4403-95FC-35004C1BA82F}" presName="childText" presStyleLbl="conFgAcc1" presStyleIdx="0" presStyleCnt="4">
        <dgm:presLayoutVars>
          <dgm:bulletEnabled val="1"/>
        </dgm:presLayoutVars>
      </dgm:prSet>
      <dgm:spPr/>
    </dgm:pt>
    <dgm:pt modelId="{C65F5273-6505-42A3-B6B6-9C949A14AFC0}" type="pres">
      <dgm:prSet presAssocID="{A052220E-CF56-4145-8785-7F423A25D2B7}" presName="spaceBetweenRectangles" presStyleCnt="0"/>
      <dgm:spPr/>
    </dgm:pt>
    <dgm:pt modelId="{FCC1E8FB-BDA4-4D60-A500-64A9AB486026}" type="pres">
      <dgm:prSet presAssocID="{5BC01F0C-2B61-4EE8-841B-CF3F52EFD369}" presName="parentLin" presStyleCnt="0"/>
      <dgm:spPr/>
    </dgm:pt>
    <dgm:pt modelId="{A0116446-7868-4636-A307-EBF3C030DD62}" type="pres">
      <dgm:prSet presAssocID="{5BC01F0C-2B61-4EE8-841B-CF3F52EFD369}" presName="parentLeftMargin" presStyleLbl="node1" presStyleIdx="0" presStyleCnt="4"/>
      <dgm:spPr/>
      <dgm:t>
        <a:bodyPr/>
        <a:lstStyle/>
        <a:p>
          <a:endParaRPr lang="tr-TR"/>
        </a:p>
      </dgm:t>
    </dgm:pt>
    <dgm:pt modelId="{0384806D-0681-47CA-81D4-8FD2B41C03CA}" type="pres">
      <dgm:prSet presAssocID="{5BC01F0C-2B61-4EE8-841B-CF3F52EFD369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E4A09B0-39DA-48CB-9B25-BE5A3F286673}" type="pres">
      <dgm:prSet presAssocID="{5BC01F0C-2B61-4EE8-841B-CF3F52EFD369}" presName="negativeSpace" presStyleCnt="0"/>
      <dgm:spPr/>
    </dgm:pt>
    <dgm:pt modelId="{9215AD33-0790-4880-A554-21D7BD541925}" type="pres">
      <dgm:prSet presAssocID="{5BC01F0C-2B61-4EE8-841B-CF3F52EFD369}" presName="childText" presStyleLbl="conFgAcc1" presStyleIdx="1" presStyleCnt="4">
        <dgm:presLayoutVars>
          <dgm:bulletEnabled val="1"/>
        </dgm:presLayoutVars>
      </dgm:prSet>
      <dgm:spPr/>
    </dgm:pt>
    <dgm:pt modelId="{B81AAF2C-4C96-472E-A4F7-73DCADDE2AFB}" type="pres">
      <dgm:prSet presAssocID="{F003817B-7858-4873-AD07-AE3CC80E6B99}" presName="spaceBetweenRectangles" presStyleCnt="0"/>
      <dgm:spPr/>
    </dgm:pt>
    <dgm:pt modelId="{69197D73-D7E6-4E34-B884-A702FC6F9D0C}" type="pres">
      <dgm:prSet presAssocID="{9C57C657-50A3-45A7-BDE8-B51BAF70AE0C}" presName="parentLin" presStyleCnt="0"/>
      <dgm:spPr/>
    </dgm:pt>
    <dgm:pt modelId="{46F7D0A1-4EF8-456F-BEB2-A22F49414C36}" type="pres">
      <dgm:prSet presAssocID="{9C57C657-50A3-45A7-BDE8-B51BAF70AE0C}" presName="parentLeftMargin" presStyleLbl="node1" presStyleIdx="1" presStyleCnt="4"/>
      <dgm:spPr/>
      <dgm:t>
        <a:bodyPr/>
        <a:lstStyle/>
        <a:p>
          <a:endParaRPr lang="tr-TR"/>
        </a:p>
      </dgm:t>
    </dgm:pt>
    <dgm:pt modelId="{75103733-A8F7-4911-9893-8FC09A54501C}" type="pres">
      <dgm:prSet presAssocID="{9C57C657-50A3-45A7-BDE8-B51BAF70AE0C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294C12F-1065-41F0-AAF6-753619FE6676}" type="pres">
      <dgm:prSet presAssocID="{9C57C657-50A3-45A7-BDE8-B51BAF70AE0C}" presName="negativeSpace" presStyleCnt="0"/>
      <dgm:spPr/>
    </dgm:pt>
    <dgm:pt modelId="{2D8DE1B9-4263-42A9-8578-84435B6D4EAE}" type="pres">
      <dgm:prSet presAssocID="{9C57C657-50A3-45A7-BDE8-B51BAF70AE0C}" presName="childText" presStyleLbl="conFgAcc1" presStyleIdx="2" presStyleCnt="4">
        <dgm:presLayoutVars>
          <dgm:bulletEnabled val="1"/>
        </dgm:presLayoutVars>
      </dgm:prSet>
      <dgm:spPr/>
    </dgm:pt>
    <dgm:pt modelId="{79698F30-7FAD-438D-B60A-19D555F4ED65}" type="pres">
      <dgm:prSet presAssocID="{01002364-2DEF-4BC4-8682-5564238E6694}" presName="spaceBetweenRectangles" presStyleCnt="0"/>
      <dgm:spPr/>
    </dgm:pt>
    <dgm:pt modelId="{BAADCC43-1C1B-476C-A61F-27CCC6882280}" type="pres">
      <dgm:prSet presAssocID="{4140240F-737E-4BD3-AD4D-6305371A3277}" presName="parentLin" presStyleCnt="0"/>
      <dgm:spPr/>
    </dgm:pt>
    <dgm:pt modelId="{90A3FF8C-57C1-42C5-BBAA-1B60D5C42DEE}" type="pres">
      <dgm:prSet presAssocID="{4140240F-737E-4BD3-AD4D-6305371A3277}" presName="parentLeftMargin" presStyleLbl="node1" presStyleIdx="2" presStyleCnt="4"/>
      <dgm:spPr/>
      <dgm:t>
        <a:bodyPr/>
        <a:lstStyle/>
        <a:p>
          <a:endParaRPr lang="tr-TR"/>
        </a:p>
      </dgm:t>
    </dgm:pt>
    <dgm:pt modelId="{516BD4AE-1949-49E6-9A2E-0EC784B1DD96}" type="pres">
      <dgm:prSet presAssocID="{4140240F-737E-4BD3-AD4D-6305371A3277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2CC0B8B-A099-4507-9493-661E645BCD1D}" type="pres">
      <dgm:prSet presAssocID="{4140240F-737E-4BD3-AD4D-6305371A3277}" presName="negativeSpace" presStyleCnt="0"/>
      <dgm:spPr/>
    </dgm:pt>
    <dgm:pt modelId="{9DFCEDDC-B296-489B-9F05-3D82AEFFF517}" type="pres">
      <dgm:prSet presAssocID="{4140240F-737E-4BD3-AD4D-6305371A3277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2F4FE0A5-6FA5-4196-96C3-4B1BC643D9BB}" srcId="{EB109F33-E0F0-439D-BD56-1A26578FCDB7}" destId="{391A81D0-EBA1-4403-95FC-35004C1BA82F}" srcOrd="0" destOrd="0" parTransId="{297C985C-E0B7-455E-ABCB-355BE8FADDDC}" sibTransId="{A052220E-CF56-4145-8785-7F423A25D2B7}"/>
    <dgm:cxn modelId="{3489753D-1A88-44E9-8B8D-5C637376FF59}" type="presOf" srcId="{5BC01F0C-2B61-4EE8-841B-CF3F52EFD369}" destId="{0384806D-0681-47CA-81D4-8FD2B41C03CA}" srcOrd="1" destOrd="0" presId="urn:microsoft.com/office/officeart/2005/8/layout/list1"/>
    <dgm:cxn modelId="{ADBF693B-7B0D-4DD5-90DA-E2C322030332}" type="presOf" srcId="{9C57C657-50A3-45A7-BDE8-B51BAF70AE0C}" destId="{46F7D0A1-4EF8-456F-BEB2-A22F49414C36}" srcOrd="0" destOrd="0" presId="urn:microsoft.com/office/officeart/2005/8/layout/list1"/>
    <dgm:cxn modelId="{2BB3E0D2-6CD5-48DD-B3D3-373B0CD839C9}" srcId="{EB109F33-E0F0-439D-BD56-1A26578FCDB7}" destId="{4140240F-737E-4BD3-AD4D-6305371A3277}" srcOrd="3" destOrd="0" parTransId="{0823748D-A024-4E5E-A9F7-B564D39FDD44}" sibTransId="{62778448-7392-44F9-9494-F20297273194}"/>
    <dgm:cxn modelId="{45707CBA-4CB2-4F57-BDDE-CB245E2808C4}" srcId="{EB109F33-E0F0-439D-BD56-1A26578FCDB7}" destId="{9C57C657-50A3-45A7-BDE8-B51BAF70AE0C}" srcOrd="2" destOrd="0" parTransId="{FD3BD7A1-2F4B-47BF-92FE-97511E0379C3}" sibTransId="{01002364-2DEF-4BC4-8682-5564238E6694}"/>
    <dgm:cxn modelId="{1C62FDDA-8DCE-43D4-8641-A274D0409F45}" type="presOf" srcId="{391A81D0-EBA1-4403-95FC-35004C1BA82F}" destId="{DFF7FA75-125B-499D-A085-6C3F2D754E17}" srcOrd="1" destOrd="0" presId="urn:microsoft.com/office/officeart/2005/8/layout/list1"/>
    <dgm:cxn modelId="{26D2F433-C98F-41F1-8125-FC13F5BA25C6}" type="presOf" srcId="{4140240F-737E-4BD3-AD4D-6305371A3277}" destId="{90A3FF8C-57C1-42C5-BBAA-1B60D5C42DEE}" srcOrd="0" destOrd="0" presId="urn:microsoft.com/office/officeart/2005/8/layout/list1"/>
    <dgm:cxn modelId="{73B7AC77-BCFA-4BD8-B453-907DE68980CE}" type="presOf" srcId="{5BC01F0C-2B61-4EE8-841B-CF3F52EFD369}" destId="{A0116446-7868-4636-A307-EBF3C030DD62}" srcOrd="0" destOrd="0" presId="urn:microsoft.com/office/officeart/2005/8/layout/list1"/>
    <dgm:cxn modelId="{67D069B3-9DBC-4BBD-A82D-4081050720A0}" srcId="{EB109F33-E0F0-439D-BD56-1A26578FCDB7}" destId="{5BC01F0C-2B61-4EE8-841B-CF3F52EFD369}" srcOrd="1" destOrd="0" parTransId="{C9A0D850-C90B-42A9-867B-6794396C9BBC}" sibTransId="{F003817B-7858-4873-AD07-AE3CC80E6B99}"/>
    <dgm:cxn modelId="{540BC6E8-A20D-4751-99BA-9B21A2A901FE}" type="presOf" srcId="{EB109F33-E0F0-439D-BD56-1A26578FCDB7}" destId="{6134BA62-DC28-4A59-B5D3-5069C6A44F0A}" srcOrd="0" destOrd="0" presId="urn:microsoft.com/office/officeart/2005/8/layout/list1"/>
    <dgm:cxn modelId="{5049485B-F7ED-4E0E-A322-D7C123B5E62D}" type="presOf" srcId="{391A81D0-EBA1-4403-95FC-35004C1BA82F}" destId="{9EAB442A-9FBB-4DF4-892D-4A6CFE50C65B}" srcOrd="0" destOrd="0" presId="urn:microsoft.com/office/officeart/2005/8/layout/list1"/>
    <dgm:cxn modelId="{35D59A07-BB26-472C-B6C3-19CA704A6A7B}" type="presOf" srcId="{4140240F-737E-4BD3-AD4D-6305371A3277}" destId="{516BD4AE-1949-49E6-9A2E-0EC784B1DD96}" srcOrd="1" destOrd="0" presId="urn:microsoft.com/office/officeart/2005/8/layout/list1"/>
    <dgm:cxn modelId="{480D7E57-802B-40EE-83F0-A20035A9F99A}" type="presOf" srcId="{9C57C657-50A3-45A7-BDE8-B51BAF70AE0C}" destId="{75103733-A8F7-4911-9893-8FC09A54501C}" srcOrd="1" destOrd="0" presId="urn:microsoft.com/office/officeart/2005/8/layout/list1"/>
    <dgm:cxn modelId="{50FA2BD0-A2A6-4BCD-A7EE-0FDA7893EA9A}" type="presParOf" srcId="{6134BA62-DC28-4A59-B5D3-5069C6A44F0A}" destId="{765A515C-F9F0-4969-8BC9-05A7BAB08670}" srcOrd="0" destOrd="0" presId="urn:microsoft.com/office/officeart/2005/8/layout/list1"/>
    <dgm:cxn modelId="{D9C18E16-D160-4166-9399-EE0CAB711111}" type="presParOf" srcId="{765A515C-F9F0-4969-8BC9-05A7BAB08670}" destId="{9EAB442A-9FBB-4DF4-892D-4A6CFE50C65B}" srcOrd="0" destOrd="0" presId="urn:microsoft.com/office/officeart/2005/8/layout/list1"/>
    <dgm:cxn modelId="{8387B52E-3981-46C7-AFE2-744682CC62C0}" type="presParOf" srcId="{765A515C-F9F0-4969-8BC9-05A7BAB08670}" destId="{DFF7FA75-125B-499D-A085-6C3F2D754E17}" srcOrd="1" destOrd="0" presId="urn:microsoft.com/office/officeart/2005/8/layout/list1"/>
    <dgm:cxn modelId="{37D10198-0D1C-4894-A35F-5F7AAF41B37C}" type="presParOf" srcId="{6134BA62-DC28-4A59-B5D3-5069C6A44F0A}" destId="{1D8FEC98-6B42-4287-AEC0-33D15ECDC1B0}" srcOrd="1" destOrd="0" presId="urn:microsoft.com/office/officeart/2005/8/layout/list1"/>
    <dgm:cxn modelId="{1C3E64F8-3E91-4CB9-9A29-38FA13F9A03B}" type="presParOf" srcId="{6134BA62-DC28-4A59-B5D3-5069C6A44F0A}" destId="{0EA5D176-903D-4579-9901-3F00659049CB}" srcOrd="2" destOrd="0" presId="urn:microsoft.com/office/officeart/2005/8/layout/list1"/>
    <dgm:cxn modelId="{F104D12C-DEF8-42C5-A296-597ACCD432E7}" type="presParOf" srcId="{6134BA62-DC28-4A59-B5D3-5069C6A44F0A}" destId="{C65F5273-6505-42A3-B6B6-9C949A14AFC0}" srcOrd="3" destOrd="0" presId="urn:microsoft.com/office/officeart/2005/8/layout/list1"/>
    <dgm:cxn modelId="{4802251C-DA22-40AF-8A41-856B7282BE55}" type="presParOf" srcId="{6134BA62-DC28-4A59-B5D3-5069C6A44F0A}" destId="{FCC1E8FB-BDA4-4D60-A500-64A9AB486026}" srcOrd="4" destOrd="0" presId="urn:microsoft.com/office/officeart/2005/8/layout/list1"/>
    <dgm:cxn modelId="{BC8E1D22-ED80-4945-B437-07B8657C4DE7}" type="presParOf" srcId="{FCC1E8FB-BDA4-4D60-A500-64A9AB486026}" destId="{A0116446-7868-4636-A307-EBF3C030DD62}" srcOrd="0" destOrd="0" presId="urn:microsoft.com/office/officeart/2005/8/layout/list1"/>
    <dgm:cxn modelId="{F1113338-5B60-4E23-940C-92D21753C450}" type="presParOf" srcId="{FCC1E8FB-BDA4-4D60-A500-64A9AB486026}" destId="{0384806D-0681-47CA-81D4-8FD2B41C03CA}" srcOrd="1" destOrd="0" presId="urn:microsoft.com/office/officeart/2005/8/layout/list1"/>
    <dgm:cxn modelId="{5F7EDD16-E893-4C96-8101-866A3653045C}" type="presParOf" srcId="{6134BA62-DC28-4A59-B5D3-5069C6A44F0A}" destId="{3E4A09B0-39DA-48CB-9B25-BE5A3F286673}" srcOrd="5" destOrd="0" presId="urn:microsoft.com/office/officeart/2005/8/layout/list1"/>
    <dgm:cxn modelId="{3AF66450-3A49-4DCA-9F83-A6ABE76780EE}" type="presParOf" srcId="{6134BA62-DC28-4A59-B5D3-5069C6A44F0A}" destId="{9215AD33-0790-4880-A554-21D7BD541925}" srcOrd="6" destOrd="0" presId="urn:microsoft.com/office/officeart/2005/8/layout/list1"/>
    <dgm:cxn modelId="{62AE296C-EC0B-4EB0-A764-4D1BBBE1DBFD}" type="presParOf" srcId="{6134BA62-DC28-4A59-B5D3-5069C6A44F0A}" destId="{B81AAF2C-4C96-472E-A4F7-73DCADDE2AFB}" srcOrd="7" destOrd="0" presId="urn:microsoft.com/office/officeart/2005/8/layout/list1"/>
    <dgm:cxn modelId="{536EB515-D831-4B2A-B620-AA358FB96F1B}" type="presParOf" srcId="{6134BA62-DC28-4A59-B5D3-5069C6A44F0A}" destId="{69197D73-D7E6-4E34-B884-A702FC6F9D0C}" srcOrd="8" destOrd="0" presId="urn:microsoft.com/office/officeart/2005/8/layout/list1"/>
    <dgm:cxn modelId="{ECD77367-BC5C-4474-86C1-F3A90CF892DD}" type="presParOf" srcId="{69197D73-D7E6-4E34-B884-A702FC6F9D0C}" destId="{46F7D0A1-4EF8-456F-BEB2-A22F49414C36}" srcOrd="0" destOrd="0" presId="urn:microsoft.com/office/officeart/2005/8/layout/list1"/>
    <dgm:cxn modelId="{57622BEF-3DC3-4420-8E65-A6599D13C982}" type="presParOf" srcId="{69197D73-D7E6-4E34-B884-A702FC6F9D0C}" destId="{75103733-A8F7-4911-9893-8FC09A54501C}" srcOrd="1" destOrd="0" presId="urn:microsoft.com/office/officeart/2005/8/layout/list1"/>
    <dgm:cxn modelId="{03FEAD53-1D6B-4C86-85DC-27E8FAFECB67}" type="presParOf" srcId="{6134BA62-DC28-4A59-B5D3-5069C6A44F0A}" destId="{4294C12F-1065-41F0-AAF6-753619FE6676}" srcOrd="9" destOrd="0" presId="urn:microsoft.com/office/officeart/2005/8/layout/list1"/>
    <dgm:cxn modelId="{887A8EC1-62B7-4570-A50D-8BCDA0B293DE}" type="presParOf" srcId="{6134BA62-DC28-4A59-B5D3-5069C6A44F0A}" destId="{2D8DE1B9-4263-42A9-8578-84435B6D4EAE}" srcOrd="10" destOrd="0" presId="urn:microsoft.com/office/officeart/2005/8/layout/list1"/>
    <dgm:cxn modelId="{5713A60A-3918-4B2C-8952-5B84C20D7CDC}" type="presParOf" srcId="{6134BA62-DC28-4A59-B5D3-5069C6A44F0A}" destId="{79698F30-7FAD-438D-B60A-19D555F4ED65}" srcOrd="11" destOrd="0" presId="urn:microsoft.com/office/officeart/2005/8/layout/list1"/>
    <dgm:cxn modelId="{98FD59E1-C74C-4827-A332-76A83B7977D9}" type="presParOf" srcId="{6134BA62-DC28-4A59-B5D3-5069C6A44F0A}" destId="{BAADCC43-1C1B-476C-A61F-27CCC6882280}" srcOrd="12" destOrd="0" presId="urn:microsoft.com/office/officeart/2005/8/layout/list1"/>
    <dgm:cxn modelId="{C8221C26-70CB-4565-923F-AAC6147B95AD}" type="presParOf" srcId="{BAADCC43-1C1B-476C-A61F-27CCC6882280}" destId="{90A3FF8C-57C1-42C5-BBAA-1B60D5C42DEE}" srcOrd="0" destOrd="0" presId="urn:microsoft.com/office/officeart/2005/8/layout/list1"/>
    <dgm:cxn modelId="{755D27C0-049A-44DC-906D-098B9D2F9F58}" type="presParOf" srcId="{BAADCC43-1C1B-476C-A61F-27CCC6882280}" destId="{516BD4AE-1949-49E6-9A2E-0EC784B1DD96}" srcOrd="1" destOrd="0" presId="urn:microsoft.com/office/officeart/2005/8/layout/list1"/>
    <dgm:cxn modelId="{068164B1-0D43-4C85-B826-3DAE44E051F9}" type="presParOf" srcId="{6134BA62-DC28-4A59-B5D3-5069C6A44F0A}" destId="{F2CC0B8B-A099-4507-9493-661E645BCD1D}" srcOrd="13" destOrd="0" presId="urn:microsoft.com/office/officeart/2005/8/layout/list1"/>
    <dgm:cxn modelId="{FEA2DD64-0F7C-4406-8967-CF0FF56B9396}" type="presParOf" srcId="{6134BA62-DC28-4A59-B5D3-5069C6A44F0A}" destId="{9DFCEDDC-B296-489B-9F05-3D82AEFFF517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26B84D-5F4A-487C-BBEF-6D1BB2B7B6F2}">
      <dsp:nvSpPr>
        <dsp:cNvPr id="0" name=""/>
        <dsp:cNvSpPr/>
      </dsp:nvSpPr>
      <dsp:spPr>
        <a:xfrm>
          <a:off x="0" y="2157"/>
          <a:ext cx="105156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25A3E8C-352F-42BF-8EF6-E76D26DF1B51}">
      <dsp:nvSpPr>
        <dsp:cNvPr id="0" name=""/>
        <dsp:cNvSpPr/>
      </dsp:nvSpPr>
      <dsp:spPr>
        <a:xfrm>
          <a:off x="0" y="2157"/>
          <a:ext cx="10515600" cy="420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tr-TR" sz="1500" kern="1200" dirty="0"/>
            <a:t>10 y kız</a:t>
          </a:r>
          <a:endParaRPr lang="en-US" sz="1500" kern="1200" dirty="0"/>
        </a:p>
      </dsp:txBody>
      <dsp:txXfrm>
        <a:off x="0" y="2157"/>
        <a:ext cx="10515600" cy="420266"/>
      </dsp:txXfrm>
    </dsp:sp>
    <dsp:sp modelId="{37A2D82D-D125-43A3-94D8-E8F1BC9778FA}">
      <dsp:nvSpPr>
        <dsp:cNvPr id="0" name=""/>
        <dsp:cNvSpPr/>
      </dsp:nvSpPr>
      <dsp:spPr>
        <a:xfrm>
          <a:off x="0" y="422423"/>
          <a:ext cx="10515600" cy="0"/>
        </a:xfrm>
        <a:prstGeom prst="line">
          <a:avLst/>
        </a:prstGeom>
        <a:solidFill>
          <a:schemeClr val="accent5">
            <a:hueOff val="-6076075"/>
            <a:satOff val="-413"/>
            <a:lumOff val="981"/>
            <a:alphaOff val="0"/>
          </a:schemeClr>
        </a:solidFill>
        <a:ln w="19050" cap="flat" cmpd="sng" algn="ctr">
          <a:solidFill>
            <a:schemeClr val="accent5">
              <a:hueOff val="-6076075"/>
              <a:satOff val="-413"/>
              <a:lumOff val="9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7945BFF-4C1E-414A-86C8-15E730B1C8E9}">
      <dsp:nvSpPr>
        <dsp:cNvPr id="0" name=""/>
        <dsp:cNvSpPr/>
      </dsp:nvSpPr>
      <dsp:spPr>
        <a:xfrm>
          <a:off x="0" y="422423"/>
          <a:ext cx="10515600" cy="1357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tr-TR" sz="1500" kern="1200" dirty="0"/>
            <a:t>Gelişme geriliği</a:t>
          </a:r>
          <a:endParaRPr lang="en-US" sz="1500" kern="1200" dirty="0"/>
        </a:p>
      </dsp:txBody>
      <dsp:txXfrm>
        <a:off x="0" y="422423"/>
        <a:ext cx="10515600" cy="1357668"/>
      </dsp:txXfrm>
    </dsp:sp>
    <dsp:sp modelId="{A10AF72F-A76D-4F0D-8A55-23662E8E58C6}">
      <dsp:nvSpPr>
        <dsp:cNvPr id="0" name=""/>
        <dsp:cNvSpPr/>
      </dsp:nvSpPr>
      <dsp:spPr>
        <a:xfrm>
          <a:off x="0" y="421686"/>
          <a:ext cx="10515600" cy="0"/>
        </a:xfrm>
        <a:prstGeom prst="line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accent5">
              <a:hueOff val="-12152150"/>
              <a:satOff val="-826"/>
              <a:lumOff val="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940EAF9-76E8-4156-B163-47F39BEAEC6F}">
      <dsp:nvSpPr>
        <dsp:cNvPr id="0" name=""/>
        <dsp:cNvSpPr/>
      </dsp:nvSpPr>
      <dsp:spPr>
        <a:xfrm>
          <a:off x="0" y="1780091"/>
          <a:ext cx="10505330" cy="25690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20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5 yaşında iken yürümesi bozulmaya başlamış dengesiz yürüyen hasta sonra öne arkaya doğru düşmesi olmuş. Zamanla yürümesi tamamen bozulmuş ve oturamaz hale gelmiş. 6 yaş civarında nöbetleri başlayan hastanın </a:t>
          </a:r>
          <a:r>
            <a:rPr lang="tr-TR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jtk</a:t>
          </a:r>
          <a:r>
            <a:rPr lang="tr-TR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tarzında nöbetleri oluyormuş. </a:t>
          </a:r>
          <a:r>
            <a:rPr lang="tr-TR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Konuşmasıda</a:t>
          </a:r>
          <a:r>
            <a:rPr lang="tr-TR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eş zamanlı olarak bozulup tamamen ortadan kalkmış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780091"/>
        <a:ext cx="10505330" cy="25690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C1449C-0B85-46C6-AD6D-3F3DDD2B2C75}">
      <dsp:nvSpPr>
        <dsp:cNvPr id="0" name=""/>
        <dsp:cNvSpPr/>
      </dsp:nvSpPr>
      <dsp:spPr>
        <a:xfrm>
          <a:off x="0" y="0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7DAE492-8208-4A73-B156-82A1BFE48EA9}">
      <dsp:nvSpPr>
        <dsp:cNvPr id="0" name=""/>
        <dsp:cNvSpPr/>
      </dsp:nvSpPr>
      <dsp:spPr>
        <a:xfrm>
          <a:off x="0" y="0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200" kern="1200" dirty="0"/>
            <a:t>ANNE: 28 Y SS</a:t>
          </a:r>
          <a:endParaRPr lang="en-US" sz="3200" kern="1200" dirty="0"/>
        </a:p>
      </dsp:txBody>
      <dsp:txXfrm>
        <a:off x="0" y="0"/>
        <a:ext cx="10515600" cy="1087834"/>
      </dsp:txXfrm>
    </dsp:sp>
    <dsp:sp modelId="{FB1D66BE-930D-4FED-991B-D7426A94BF41}">
      <dsp:nvSpPr>
        <dsp:cNvPr id="0" name=""/>
        <dsp:cNvSpPr/>
      </dsp:nvSpPr>
      <dsp:spPr>
        <a:xfrm>
          <a:off x="0" y="1087834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6865C26-4DDC-4CCE-B22E-D15537D3C56B}">
      <dsp:nvSpPr>
        <dsp:cNvPr id="0" name=""/>
        <dsp:cNvSpPr/>
      </dsp:nvSpPr>
      <dsp:spPr>
        <a:xfrm>
          <a:off x="0" y="1087834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200" kern="1200" dirty="0"/>
            <a:t>BABA: 42 Y SS</a:t>
          </a:r>
          <a:endParaRPr lang="en-US" sz="3200" kern="1200" dirty="0"/>
        </a:p>
      </dsp:txBody>
      <dsp:txXfrm>
        <a:off x="0" y="1087834"/>
        <a:ext cx="10515600" cy="1087834"/>
      </dsp:txXfrm>
    </dsp:sp>
    <dsp:sp modelId="{F14809F4-91BF-4FB4-9ED7-86014B67FF19}">
      <dsp:nvSpPr>
        <dsp:cNvPr id="0" name=""/>
        <dsp:cNvSpPr/>
      </dsp:nvSpPr>
      <dsp:spPr>
        <a:xfrm>
          <a:off x="0" y="2175669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593A216-8B00-432D-821F-845199759389}">
      <dsp:nvSpPr>
        <dsp:cNvPr id="0" name=""/>
        <dsp:cNvSpPr/>
      </dsp:nvSpPr>
      <dsp:spPr>
        <a:xfrm>
          <a:off x="0" y="2175669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200" kern="1200" dirty="0"/>
            <a:t>AKRABALIK: 3. DERECE</a:t>
          </a:r>
          <a:endParaRPr lang="en-US" sz="3200" kern="1200" dirty="0"/>
        </a:p>
      </dsp:txBody>
      <dsp:txXfrm>
        <a:off x="0" y="2175669"/>
        <a:ext cx="10515600" cy="1087834"/>
      </dsp:txXfrm>
    </dsp:sp>
    <dsp:sp modelId="{09FD6830-A1BE-4885-8567-B9BC3BDD46F5}">
      <dsp:nvSpPr>
        <dsp:cNvPr id="0" name=""/>
        <dsp:cNvSpPr/>
      </dsp:nvSpPr>
      <dsp:spPr>
        <a:xfrm>
          <a:off x="0" y="3263503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7E89A51-88EC-4E2F-8DB0-389B9607ADDD}">
      <dsp:nvSpPr>
        <dsp:cNvPr id="0" name=""/>
        <dsp:cNvSpPr/>
      </dsp:nvSpPr>
      <dsp:spPr>
        <a:xfrm>
          <a:off x="0" y="3263503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200" kern="1200" dirty="0"/>
            <a:t>AİLEDE BENZER HASTALIK: Kız kardeşinde konuşma </a:t>
          </a:r>
          <a:r>
            <a:rPr lang="tr-TR" sz="3200" kern="1200" dirty="0" smtClean="0"/>
            <a:t>geriliği </a:t>
          </a:r>
          <a:r>
            <a:rPr lang="tr-TR" sz="3200" kern="1200" dirty="0"/>
            <a:t>ve yürümede zorluk</a:t>
          </a:r>
          <a:endParaRPr lang="en-US" sz="3200" kern="1200" dirty="0"/>
        </a:p>
      </dsp:txBody>
      <dsp:txXfrm>
        <a:off x="0" y="3263503"/>
        <a:ext cx="10515600" cy="10878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AD6891-12A2-48C1-90A2-523C03F990FB}">
      <dsp:nvSpPr>
        <dsp:cNvPr id="0" name=""/>
        <dsp:cNvSpPr/>
      </dsp:nvSpPr>
      <dsp:spPr>
        <a:xfrm>
          <a:off x="0" y="0"/>
          <a:ext cx="4659756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1E4EDC0-B86C-48F5-9910-F1054632A352}">
      <dsp:nvSpPr>
        <dsp:cNvPr id="0" name=""/>
        <dsp:cNvSpPr/>
      </dsp:nvSpPr>
      <dsp:spPr>
        <a:xfrm>
          <a:off x="0" y="0"/>
          <a:ext cx="4659756" cy="4217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300" kern="1200" dirty="0"/>
            <a:t>VA: 17.3 &lt; 3P</a:t>
          </a:r>
          <a:endParaRPr lang="en-US" sz="1300" kern="1200" dirty="0"/>
        </a:p>
      </dsp:txBody>
      <dsp:txXfrm>
        <a:off x="0" y="0"/>
        <a:ext cx="4659756" cy="421767"/>
      </dsp:txXfrm>
    </dsp:sp>
    <dsp:sp modelId="{730D4620-FF7D-43F1-AF3D-5A4E17723F2C}">
      <dsp:nvSpPr>
        <dsp:cNvPr id="0" name=""/>
        <dsp:cNvSpPr/>
      </dsp:nvSpPr>
      <dsp:spPr>
        <a:xfrm>
          <a:off x="0" y="421767"/>
          <a:ext cx="4659756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DAEE24C-148F-4631-9C9E-2D27E1A1A360}">
      <dsp:nvSpPr>
        <dsp:cNvPr id="0" name=""/>
        <dsp:cNvSpPr/>
      </dsp:nvSpPr>
      <dsp:spPr>
        <a:xfrm>
          <a:off x="0" y="421767"/>
          <a:ext cx="4659756" cy="4217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300" kern="1200" dirty="0"/>
            <a:t>BÇ: 47 CM - 3P</a:t>
          </a:r>
          <a:endParaRPr lang="en-US" sz="1300" kern="1200" dirty="0"/>
        </a:p>
      </dsp:txBody>
      <dsp:txXfrm>
        <a:off x="0" y="421767"/>
        <a:ext cx="4659756" cy="421767"/>
      </dsp:txXfrm>
    </dsp:sp>
    <dsp:sp modelId="{D5F13ACD-A019-48BC-BDF3-4ECCD543E510}">
      <dsp:nvSpPr>
        <dsp:cNvPr id="0" name=""/>
        <dsp:cNvSpPr/>
      </dsp:nvSpPr>
      <dsp:spPr>
        <a:xfrm>
          <a:off x="0" y="843534"/>
          <a:ext cx="4659756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A840FBE-0708-4AC2-A898-F94B75A6B523}">
      <dsp:nvSpPr>
        <dsp:cNvPr id="0" name=""/>
        <dsp:cNvSpPr/>
      </dsp:nvSpPr>
      <dsp:spPr>
        <a:xfrm>
          <a:off x="0" y="843534"/>
          <a:ext cx="4659756" cy="4217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300" kern="1200" dirty="0"/>
            <a:t>GD ORTA BİLİNÇ AÇIK</a:t>
          </a:r>
          <a:endParaRPr lang="en-US" sz="1300" kern="1200" dirty="0"/>
        </a:p>
      </dsp:txBody>
      <dsp:txXfrm>
        <a:off x="0" y="843534"/>
        <a:ext cx="4659756" cy="421767"/>
      </dsp:txXfrm>
    </dsp:sp>
    <dsp:sp modelId="{373B5E62-FF43-452E-B290-832AFCA7BE86}">
      <dsp:nvSpPr>
        <dsp:cNvPr id="0" name=""/>
        <dsp:cNvSpPr/>
      </dsp:nvSpPr>
      <dsp:spPr>
        <a:xfrm>
          <a:off x="0" y="1265301"/>
          <a:ext cx="4659756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BFB89C8-806A-48B6-BA4D-0199FABCB0DF}">
      <dsp:nvSpPr>
        <dsp:cNvPr id="0" name=""/>
        <dsp:cNvSpPr/>
      </dsp:nvSpPr>
      <dsp:spPr>
        <a:xfrm>
          <a:off x="0" y="1265301"/>
          <a:ext cx="4659756" cy="4217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300" kern="1200" dirty="0"/>
            <a:t>IR: +/+ PUPİLLER İZOKORİK</a:t>
          </a:r>
          <a:endParaRPr lang="en-US" sz="1300" kern="1200" dirty="0"/>
        </a:p>
      </dsp:txBody>
      <dsp:txXfrm>
        <a:off x="0" y="1265301"/>
        <a:ext cx="4659756" cy="421767"/>
      </dsp:txXfrm>
    </dsp:sp>
    <dsp:sp modelId="{D4A2971D-745A-4D7D-9F87-6B9233D2680F}">
      <dsp:nvSpPr>
        <dsp:cNvPr id="0" name=""/>
        <dsp:cNvSpPr/>
      </dsp:nvSpPr>
      <dsp:spPr>
        <a:xfrm>
          <a:off x="0" y="1687068"/>
          <a:ext cx="4659756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0AB8779-53A0-40C2-B8C5-3476607F197A}">
      <dsp:nvSpPr>
        <dsp:cNvPr id="0" name=""/>
        <dsp:cNvSpPr/>
      </dsp:nvSpPr>
      <dsp:spPr>
        <a:xfrm>
          <a:off x="0" y="1687068"/>
          <a:ext cx="4659756" cy="4217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300" kern="1200" dirty="0"/>
            <a:t>TONUS: 4 EXT ARTMIŞ</a:t>
          </a:r>
          <a:endParaRPr lang="en-US" sz="1300" kern="1200" dirty="0"/>
        </a:p>
      </dsp:txBody>
      <dsp:txXfrm>
        <a:off x="0" y="1687068"/>
        <a:ext cx="4659756" cy="421767"/>
      </dsp:txXfrm>
    </dsp:sp>
    <dsp:sp modelId="{D76C6CB1-BE6D-4D2B-80B4-843C55E86CC9}">
      <dsp:nvSpPr>
        <dsp:cNvPr id="0" name=""/>
        <dsp:cNvSpPr/>
      </dsp:nvSpPr>
      <dsp:spPr>
        <a:xfrm>
          <a:off x="0" y="2108835"/>
          <a:ext cx="4659756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D73FC27-D258-4159-B952-D6CF9BE846CA}">
      <dsp:nvSpPr>
        <dsp:cNvPr id="0" name=""/>
        <dsp:cNvSpPr/>
      </dsp:nvSpPr>
      <dsp:spPr>
        <a:xfrm>
          <a:off x="0" y="2108835"/>
          <a:ext cx="4659756" cy="4217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300" kern="1200" dirty="0"/>
            <a:t>DTR: 4 EXT ARTMIŞ</a:t>
          </a:r>
          <a:endParaRPr lang="en-US" sz="1300" kern="1200" dirty="0"/>
        </a:p>
      </dsp:txBody>
      <dsp:txXfrm>
        <a:off x="0" y="2108835"/>
        <a:ext cx="4659756" cy="421767"/>
      </dsp:txXfrm>
    </dsp:sp>
    <dsp:sp modelId="{85123652-82C2-4C0F-AA61-1AE10A9AAE30}">
      <dsp:nvSpPr>
        <dsp:cNvPr id="0" name=""/>
        <dsp:cNvSpPr/>
      </dsp:nvSpPr>
      <dsp:spPr>
        <a:xfrm>
          <a:off x="0" y="2530602"/>
          <a:ext cx="4659756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5C536F2-4069-4272-A3BC-766F28ED3BFF}">
      <dsp:nvSpPr>
        <dsp:cNvPr id="0" name=""/>
        <dsp:cNvSpPr/>
      </dsp:nvSpPr>
      <dsp:spPr>
        <a:xfrm>
          <a:off x="0" y="2530602"/>
          <a:ext cx="4659756" cy="4217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300" kern="1200" dirty="0"/>
            <a:t>KLONUS + BABİNSKY +</a:t>
          </a:r>
          <a:endParaRPr lang="en-US" sz="1300" kern="1200" dirty="0"/>
        </a:p>
      </dsp:txBody>
      <dsp:txXfrm>
        <a:off x="0" y="2530602"/>
        <a:ext cx="4659756" cy="421767"/>
      </dsp:txXfrm>
    </dsp:sp>
    <dsp:sp modelId="{E35853B2-DC57-43B9-A789-BA0B8208DC20}">
      <dsp:nvSpPr>
        <dsp:cNvPr id="0" name=""/>
        <dsp:cNvSpPr/>
      </dsp:nvSpPr>
      <dsp:spPr>
        <a:xfrm>
          <a:off x="0" y="2952369"/>
          <a:ext cx="4659756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50765E3-8B7B-4D2B-900E-A5A9AC4E4B13}">
      <dsp:nvSpPr>
        <dsp:cNvPr id="0" name=""/>
        <dsp:cNvSpPr/>
      </dsp:nvSpPr>
      <dsp:spPr>
        <a:xfrm>
          <a:off x="0" y="2952369"/>
          <a:ext cx="4659756" cy="4217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300" kern="1200" dirty="0"/>
            <a:t>TAKİP YOK KONUŞMA YOK YÜRÜME YOK OTURMA YOK</a:t>
          </a:r>
          <a:endParaRPr lang="en-US" sz="1300" kern="1200" dirty="0"/>
        </a:p>
      </dsp:txBody>
      <dsp:txXfrm>
        <a:off x="0" y="2952369"/>
        <a:ext cx="4659756" cy="42176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21934F-2435-48CD-8F4B-F6EB392A0041}">
      <dsp:nvSpPr>
        <dsp:cNvPr id="0" name=""/>
        <dsp:cNvSpPr/>
      </dsp:nvSpPr>
      <dsp:spPr>
        <a:xfrm>
          <a:off x="0" y="3094"/>
          <a:ext cx="5291663" cy="89994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700" kern="1200"/>
            <a:t>Prenatal: takipli öz. Yok</a:t>
          </a:r>
          <a:endParaRPr lang="en-US" sz="1700" kern="1200"/>
        </a:p>
      </dsp:txBody>
      <dsp:txXfrm>
        <a:off x="43932" y="47026"/>
        <a:ext cx="5203799" cy="812080"/>
      </dsp:txXfrm>
    </dsp:sp>
    <dsp:sp modelId="{B00F9862-FB37-463E-8C45-5F3F129D2FA5}">
      <dsp:nvSpPr>
        <dsp:cNvPr id="0" name=""/>
        <dsp:cNvSpPr/>
      </dsp:nvSpPr>
      <dsp:spPr>
        <a:xfrm>
          <a:off x="0" y="951999"/>
          <a:ext cx="5291663" cy="899944"/>
        </a:xfrm>
        <a:prstGeom prst="roundRect">
          <a:avLst/>
        </a:prstGeom>
        <a:solidFill>
          <a:schemeClr val="accent5">
            <a:hueOff val="-4050717"/>
            <a:satOff val="-275"/>
            <a:lumOff val="65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700" kern="1200" dirty="0" err="1"/>
            <a:t>Natal</a:t>
          </a:r>
          <a:r>
            <a:rPr lang="tr-TR" sz="1700" kern="1200" dirty="0"/>
            <a:t>: 38 </a:t>
          </a:r>
          <a:r>
            <a:rPr lang="tr-TR" sz="1700" kern="1200" dirty="0" err="1"/>
            <a:t>hf</a:t>
          </a:r>
          <a:r>
            <a:rPr lang="tr-TR" sz="1700" kern="1200" dirty="0"/>
            <a:t>, c/s(mükerrer) 3200 </a:t>
          </a:r>
          <a:r>
            <a:rPr lang="tr-TR" sz="1700" kern="1200" dirty="0" err="1"/>
            <a:t>gr</a:t>
          </a:r>
          <a:endParaRPr lang="en-US" sz="1700" kern="1200" dirty="0"/>
        </a:p>
      </dsp:txBody>
      <dsp:txXfrm>
        <a:off x="43932" y="995931"/>
        <a:ext cx="5203799" cy="812080"/>
      </dsp:txXfrm>
    </dsp:sp>
    <dsp:sp modelId="{A7B6FA24-6800-4E01-8ECB-C6414EF5C832}">
      <dsp:nvSpPr>
        <dsp:cNvPr id="0" name=""/>
        <dsp:cNvSpPr/>
      </dsp:nvSpPr>
      <dsp:spPr>
        <a:xfrm>
          <a:off x="0" y="1900904"/>
          <a:ext cx="5291663" cy="899944"/>
        </a:xfrm>
        <a:prstGeom prst="roundRect">
          <a:avLst/>
        </a:prstGeom>
        <a:solidFill>
          <a:schemeClr val="accent5">
            <a:hueOff val="-8101434"/>
            <a:satOff val="-551"/>
            <a:lumOff val="130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700" kern="1200" dirty="0"/>
            <a:t>Postnatal: öz yok</a:t>
          </a:r>
          <a:endParaRPr lang="en-US" sz="1700" kern="1200" dirty="0"/>
        </a:p>
      </dsp:txBody>
      <dsp:txXfrm>
        <a:off x="43932" y="1944836"/>
        <a:ext cx="5203799" cy="812080"/>
      </dsp:txXfrm>
    </dsp:sp>
    <dsp:sp modelId="{6553F873-9941-4C89-B358-CEFBB17EF641}">
      <dsp:nvSpPr>
        <dsp:cNvPr id="0" name=""/>
        <dsp:cNvSpPr/>
      </dsp:nvSpPr>
      <dsp:spPr>
        <a:xfrm>
          <a:off x="0" y="2849809"/>
          <a:ext cx="5291663" cy="899944"/>
        </a:xfrm>
        <a:prstGeom prst="round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700" kern="1200"/>
            <a:t>Gelişim: motor gelişim yaşıtlarına uygun ilk kelimeler 2 yaş cümle kurma 3 yaş</a:t>
          </a:r>
          <a:endParaRPr lang="en-US" sz="1700" kern="1200"/>
        </a:p>
      </dsp:txBody>
      <dsp:txXfrm>
        <a:off x="43932" y="2893741"/>
        <a:ext cx="5203799" cy="81208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975A93-ECCC-459E-8E9D-72945972A991}">
      <dsp:nvSpPr>
        <dsp:cNvPr id="0" name=""/>
        <dsp:cNvSpPr/>
      </dsp:nvSpPr>
      <dsp:spPr>
        <a:xfrm>
          <a:off x="0" y="52170"/>
          <a:ext cx="5291663" cy="86244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kern="1200"/>
            <a:t>ANNE: 28 Y SS</a:t>
          </a:r>
          <a:endParaRPr lang="en-US" sz="2300" kern="1200"/>
        </a:p>
      </dsp:txBody>
      <dsp:txXfrm>
        <a:off x="42101" y="94271"/>
        <a:ext cx="5207461" cy="778245"/>
      </dsp:txXfrm>
    </dsp:sp>
    <dsp:sp modelId="{D15B0A66-3D44-42F1-B560-8406E08127BF}">
      <dsp:nvSpPr>
        <dsp:cNvPr id="0" name=""/>
        <dsp:cNvSpPr/>
      </dsp:nvSpPr>
      <dsp:spPr>
        <a:xfrm>
          <a:off x="0" y="980857"/>
          <a:ext cx="5291663" cy="862447"/>
        </a:xfrm>
        <a:prstGeom prst="roundRect">
          <a:avLst/>
        </a:prstGeom>
        <a:solidFill>
          <a:schemeClr val="accent2">
            <a:hueOff val="2147871"/>
            <a:satOff val="-6164"/>
            <a:lumOff val="-987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kern="1200"/>
            <a:t>BABA: 42 Y SS</a:t>
          </a:r>
          <a:endParaRPr lang="en-US" sz="2300" kern="1200"/>
        </a:p>
      </dsp:txBody>
      <dsp:txXfrm>
        <a:off x="42101" y="1022958"/>
        <a:ext cx="5207461" cy="778245"/>
      </dsp:txXfrm>
    </dsp:sp>
    <dsp:sp modelId="{D89AF77F-09F1-4011-8326-62ABF4B95E43}">
      <dsp:nvSpPr>
        <dsp:cNvPr id="0" name=""/>
        <dsp:cNvSpPr/>
      </dsp:nvSpPr>
      <dsp:spPr>
        <a:xfrm>
          <a:off x="0" y="1909544"/>
          <a:ext cx="5291663" cy="862447"/>
        </a:xfrm>
        <a:prstGeom prst="roundRect">
          <a:avLst/>
        </a:prstGeom>
        <a:solidFill>
          <a:schemeClr val="accent2">
            <a:hueOff val="4295743"/>
            <a:satOff val="-12329"/>
            <a:lumOff val="-1973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kern="1200"/>
            <a:t>AKRABALIK: 3. DERECE</a:t>
          </a:r>
          <a:endParaRPr lang="en-US" sz="2300" kern="1200"/>
        </a:p>
      </dsp:txBody>
      <dsp:txXfrm>
        <a:off x="42101" y="1951645"/>
        <a:ext cx="5207461" cy="778245"/>
      </dsp:txXfrm>
    </dsp:sp>
    <dsp:sp modelId="{83BBBFC3-AE1B-4259-939B-010DD6088513}">
      <dsp:nvSpPr>
        <dsp:cNvPr id="0" name=""/>
        <dsp:cNvSpPr/>
      </dsp:nvSpPr>
      <dsp:spPr>
        <a:xfrm>
          <a:off x="0" y="2838231"/>
          <a:ext cx="5291663" cy="862447"/>
        </a:xfrm>
        <a:prstGeom prst="round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kern="1200"/>
            <a:t>AİLEDE BENZER HASTALIK: Ablası</a:t>
          </a:r>
          <a:endParaRPr lang="en-US" sz="2300" kern="1200"/>
        </a:p>
      </dsp:txBody>
      <dsp:txXfrm>
        <a:off x="42101" y="2880332"/>
        <a:ext cx="5207461" cy="77824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38A547-5C5F-4F5A-97E7-37A4B6F51460}">
      <dsp:nvSpPr>
        <dsp:cNvPr id="0" name=""/>
        <dsp:cNvSpPr/>
      </dsp:nvSpPr>
      <dsp:spPr>
        <a:xfrm>
          <a:off x="3698" y="565334"/>
          <a:ext cx="2002408" cy="120144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/>
            <a:t>GD. İYİ BİLİNÇ AÇIK</a:t>
          </a:r>
          <a:endParaRPr lang="en-US" sz="1600" kern="1200"/>
        </a:p>
      </dsp:txBody>
      <dsp:txXfrm>
        <a:off x="3698" y="565334"/>
        <a:ext cx="2002408" cy="1201444"/>
      </dsp:txXfrm>
    </dsp:sp>
    <dsp:sp modelId="{A54B9EC9-A0D6-4753-B3E8-9D2C8C322E0B}">
      <dsp:nvSpPr>
        <dsp:cNvPr id="0" name=""/>
        <dsp:cNvSpPr/>
      </dsp:nvSpPr>
      <dsp:spPr>
        <a:xfrm>
          <a:off x="2206347" y="565334"/>
          <a:ext cx="2002408" cy="1201444"/>
        </a:xfrm>
        <a:prstGeom prst="rect">
          <a:avLst/>
        </a:prstGeom>
        <a:solidFill>
          <a:schemeClr val="accent2">
            <a:hueOff val="805452"/>
            <a:satOff val="-2312"/>
            <a:lumOff val="-370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/>
            <a:t>VA.17,7(10-25P)</a:t>
          </a:r>
          <a:endParaRPr lang="en-US" sz="1600" kern="1200"/>
        </a:p>
      </dsp:txBody>
      <dsp:txXfrm>
        <a:off x="2206347" y="565334"/>
        <a:ext cx="2002408" cy="1201444"/>
      </dsp:txXfrm>
    </dsp:sp>
    <dsp:sp modelId="{D07A08BE-ED60-4304-83A7-3DD62A379967}">
      <dsp:nvSpPr>
        <dsp:cNvPr id="0" name=""/>
        <dsp:cNvSpPr/>
      </dsp:nvSpPr>
      <dsp:spPr>
        <a:xfrm>
          <a:off x="4408995" y="565334"/>
          <a:ext cx="2002408" cy="1201444"/>
        </a:xfrm>
        <a:prstGeom prst="rect">
          <a:avLst/>
        </a:prstGeom>
        <a:solidFill>
          <a:schemeClr val="accent2">
            <a:hueOff val="1610903"/>
            <a:satOff val="-4623"/>
            <a:lumOff val="-740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/>
            <a:t>BÇ:48,2(10-25P)</a:t>
          </a:r>
          <a:endParaRPr lang="en-US" sz="1600" kern="1200"/>
        </a:p>
      </dsp:txBody>
      <dsp:txXfrm>
        <a:off x="4408995" y="565334"/>
        <a:ext cx="2002408" cy="1201444"/>
      </dsp:txXfrm>
    </dsp:sp>
    <dsp:sp modelId="{5BF4985B-D3E4-41CC-988D-A6C0431F8358}">
      <dsp:nvSpPr>
        <dsp:cNvPr id="0" name=""/>
        <dsp:cNvSpPr/>
      </dsp:nvSpPr>
      <dsp:spPr>
        <a:xfrm>
          <a:off x="6611644" y="565334"/>
          <a:ext cx="2002408" cy="1201444"/>
        </a:xfrm>
        <a:prstGeom prst="rect">
          <a:avLst/>
        </a:prstGeom>
        <a:solidFill>
          <a:schemeClr val="accent2">
            <a:hueOff val="2416355"/>
            <a:satOff val="-6935"/>
            <a:lumOff val="-1110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/>
            <a:t>IR: +/+ PUPİLLER İZOKORİK</a:t>
          </a:r>
          <a:endParaRPr lang="en-US" sz="1600" kern="1200"/>
        </a:p>
      </dsp:txBody>
      <dsp:txXfrm>
        <a:off x="6611644" y="565334"/>
        <a:ext cx="2002408" cy="1201444"/>
      </dsp:txXfrm>
    </dsp:sp>
    <dsp:sp modelId="{FAD8D61C-1A46-4680-A274-0A86E1011EB5}">
      <dsp:nvSpPr>
        <dsp:cNvPr id="0" name=""/>
        <dsp:cNvSpPr/>
      </dsp:nvSpPr>
      <dsp:spPr>
        <a:xfrm>
          <a:off x="8814293" y="565334"/>
          <a:ext cx="2002408" cy="1201444"/>
        </a:xfrm>
        <a:prstGeom prst="rect">
          <a:avLst/>
        </a:prstGeom>
        <a:solidFill>
          <a:schemeClr val="accent2">
            <a:hueOff val="3221807"/>
            <a:satOff val="-9246"/>
            <a:lumOff val="-1480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/>
            <a:t>TAKİP YOK KONUŞMA YOK OTURMA DESTEKLİ</a:t>
          </a:r>
          <a:endParaRPr lang="en-US" sz="1600" kern="1200"/>
        </a:p>
      </dsp:txBody>
      <dsp:txXfrm>
        <a:off x="8814293" y="565334"/>
        <a:ext cx="2002408" cy="1201444"/>
      </dsp:txXfrm>
    </dsp:sp>
    <dsp:sp modelId="{2F18FFCC-EA52-4EB6-B390-2899FC5BF2E3}">
      <dsp:nvSpPr>
        <dsp:cNvPr id="0" name=""/>
        <dsp:cNvSpPr/>
      </dsp:nvSpPr>
      <dsp:spPr>
        <a:xfrm>
          <a:off x="1105022" y="1967019"/>
          <a:ext cx="2002408" cy="1201444"/>
        </a:xfrm>
        <a:prstGeom prst="rect">
          <a:avLst/>
        </a:prstGeom>
        <a:solidFill>
          <a:schemeClr val="accent2">
            <a:hueOff val="4027259"/>
            <a:satOff val="-11558"/>
            <a:lumOff val="-1850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/>
            <a:t>TONUS: 4 EXT ARTMIŞ(ÜST&gt;ALT)</a:t>
          </a:r>
          <a:endParaRPr lang="en-US" sz="1600" kern="1200"/>
        </a:p>
      </dsp:txBody>
      <dsp:txXfrm>
        <a:off x="1105022" y="1967019"/>
        <a:ext cx="2002408" cy="1201444"/>
      </dsp:txXfrm>
    </dsp:sp>
    <dsp:sp modelId="{E75F37D4-7270-40B5-85BB-7BA17F39D0EF}">
      <dsp:nvSpPr>
        <dsp:cNvPr id="0" name=""/>
        <dsp:cNvSpPr/>
      </dsp:nvSpPr>
      <dsp:spPr>
        <a:xfrm>
          <a:off x="3307671" y="1967019"/>
          <a:ext cx="2002408" cy="1201444"/>
        </a:xfrm>
        <a:prstGeom prst="rect">
          <a:avLst/>
        </a:prstGeom>
        <a:solidFill>
          <a:schemeClr val="accent2">
            <a:hueOff val="4832710"/>
            <a:satOff val="-13870"/>
            <a:lumOff val="-2220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/>
            <a:t>DTR: ARTMIŞ</a:t>
          </a:r>
          <a:endParaRPr lang="en-US" sz="1600" kern="1200"/>
        </a:p>
      </dsp:txBody>
      <dsp:txXfrm>
        <a:off x="3307671" y="1967019"/>
        <a:ext cx="2002408" cy="1201444"/>
      </dsp:txXfrm>
    </dsp:sp>
    <dsp:sp modelId="{197BA781-C7A1-4C39-8464-11032A5A2C28}">
      <dsp:nvSpPr>
        <dsp:cNvPr id="0" name=""/>
        <dsp:cNvSpPr/>
      </dsp:nvSpPr>
      <dsp:spPr>
        <a:xfrm>
          <a:off x="5510320" y="1967019"/>
          <a:ext cx="2002408" cy="1201444"/>
        </a:xfrm>
        <a:prstGeom prst="rect">
          <a:avLst/>
        </a:prstGeom>
        <a:solidFill>
          <a:schemeClr val="accent2">
            <a:hueOff val="5638162"/>
            <a:satOff val="-16181"/>
            <a:lumOff val="-2590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/>
            <a:t>KLONUS +</a:t>
          </a:r>
          <a:endParaRPr lang="en-US" sz="1600" kern="1200"/>
        </a:p>
      </dsp:txBody>
      <dsp:txXfrm>
        <a:off x="5510320" y="1967019"/>
        <a:ext cx="2002408" cy="1201444"/>
      </dsp:txXfrm>
    </dsp:sp>
    <dsp:sp modelId="{786066C4-9017-48DD-8CEF-58E70E79B6F5}">
      <dsp:nvSpPr>
        <dsp:cNvPr id="0" name=""/>
        <dsp:cNvSpPr/>
      </dsp:nvSpPr>
      <dsp:spPr>
        <a:xfrm>
          <a:off x="7712969" y="1967019"/>
          <a:ext cx="2002408" cy="1201444"/>
        </a:xfrm>
        <a:prstGeom prst="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/>
            <a:t>YÜRÜME DESTEKLİ PARMAK UCUNDA</a:t>
          </a:r>
          <a:endParaRPr lang="en-US" sz="1600" kern="1200"/>
        </a:p>
      </dsp:txBody>
      <dsp:txXfrm>
        <a:off x="7712969" y="1967019"/>
        <a:ext cx="2002408" cy="120144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A5D176-903D-4579-9901-3F00659049CB}">
      <dsp:nvSpPr>
        <dsp:cNvPr id="0" name=""/>
        <dsp:cNvSpPr/>
      </dsp:nvSpPr>
      <dsp:spPr>
        <a:xfrm>
          <a:off x="0" y="328439"/>
          <a:ext cx="10820400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F7FA75-125B-499D-A085-6C3F2D754E17}">
      <dsp:nvSpPr>
        <dsp:cNvPr id="0" name=""/>
        <dsp:cNvSpPr/>
      </dsp:nvSpPr>
      <dsp:spPr>
        <a:xfrm>
          <a:off x="541020" y="18479"/>
          <a:ext cx="7574280" cy="6199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290" tIns="0" rIns="286290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100" kern="1200"/>
            <a:t>Kvs: doğal</a:t>
          </a:r>
          <a:endParaRPr lang="en-US" sz="2100" kern="1200"/>
        </a:p>
      </dsp:txBody>
      <dsp:txXfrm>
        <a:off x="571282" y="48741"/>
        <a:ext cx="7513756" cy="559396"/>
      </dsp:txXfrm>
    </dsp:sp>
    <dsp:sp modelId="{9215AD33-0790-4880-A554-21D7BD541925}">
      <dsp:nvSpPr>
        <dsp:cNvPr id="0" name=""/>
        <dsp:cNvSpPr/>
      </dsp:nvSpPr>
      <dsp:spPr>
        <a:xfrm>
          <a:off x="0" y="1280999"/>
          <a:ext cx="10820400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2147871"/>
              <a:satOff val="-6164"/>
              <a:lumOff val="-987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84806D-0681-47CA-81D4-8FD2B41C03CA}">
      <dsp:nvSpPr>
        <dsp:cNvPr id="0" name=""/>
        <dsp:cNvSpPr/>
      </dsp:nvSpPr>
      <dsp:spPr>
        <a:xfrm>
          <a:off x="541020" y="971039"/>
          <a:ext cx="7574280" cy="619920"/>
        </a:xfrm>
        <a:prstGeom prst="roundRect">
          <a:avLst/>
        </a:prstGeom>
        <a:solidFill>
          <a:schemeClr val="accent2">
            <a:hueOff val="2147871"/>
            <a:satOff val="-6164"/>
            <a:lumOff val="-987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290" tIns="0" rIns="286290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100" kern="1200"/>
            <a:t>Solunum: doğal</a:t>
          </a:r>
          <a:endParaRPr lang="en-US" sz="2100" kern="1200"/>
        </a:p>
      </dsp:txBody>
      <dsp:txXfrm>
        <a:off x="571282" y="1001301"/>
        <a:ext cx="7513756" cy="559396"/>
      </dsp:txXfrm>
    </dsp:sp>
    <dsp:sp modelId="{2D8DE1B9-4263-42A9-8578-84435B6D4EAE}">
      <dsp:nvSpPr>
        <dsp:cNvPr id="0" name=""/>
        <dsp:cNvSpPr/>
      </dsp:nvSpPr>
      <dsp:spPr>
        <a:xfrm>
          <a:off x="0" y="2233559"/>
          <a:ext cx="10820400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4295743"/>
              <a:satOff val="-12329"/>
              <a:lumOff val="-1973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103733-A8F7-4911-9893-8FC09A54501C}">
      <dsp:nvSpPr>
        <dsp:cNvPr id="0" name=""/>
        <dsp:cNvSpPr/>
      </dsp:nvSpPr>
      <dsp:spPr>
        <a:xfrm>
          <a:off x="541020" y="1923599"/>
          <a:ext cx="7574280" cy="619920"/>
        </a:xfrm>
        <a:prstGeom prst="roundRect">
          <a:avLst/>
        </a:prstGeom>
        <a:solidFill>
          <a:schemeClr val="accent2">
            <a:hueOff val="4295743"/>
            <a:satOff val="-12329"/>
            <a:lumOff val="-1973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290" tIns="0" rIns="286290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100" kern="1200"/>
            <a:t>Gis: doğal</a:t>
          </a:r>
          <a:endParaRPr lang="en-US" sz="2100" kern="1200"/>
        </a:p>
      </dsp:txBody>
      <dsp:txXfrm>
        <a:off x="571282" y="1953861"/>
        <a:ext cx="7513756" cy="559396"/>
      </dsp:txXfrm>
    </dsp:sp>
    <dsp:sp modelId="{9DFCEDDC-B296-489B-9F05-3D82AEFFF517}">
      <dsp:nvSpPr>
        <dsp:cNvPr id="0" name=""/>
        <dsp:cNvSpPr/>
      </dsp:nvSpPr>
      <dsp:spPr>
        <a:xfrm>
          <a:off x="0" y="3186119"/>
          <a:ext cx="10820400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6BD4AE-1949-49E6-9A2E-0EC784B1DD96}">
      <dsp:nvSpPr>
        <dsp:cNvPr id="0" name=""/>
        <dsp:cNvSpPr/>
      </dsp:nvSpPr>
      <dsp:spPr>
        <a:xfrm>
          <a:off x="541020" y="2876159"/>
          <a:ext cx="7574280" cy="619920"/>
        </a:xfrm>
        <a:prstGeom prst="round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290" tIns="0" rIns="286290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100" kern="1200"/>
            <a:t>Cilt: doğal</a:t>
          </a:r>
          <a:endParaRPr lang="en-US" sz="2100" kern="1200"/>
        </a:p>
      </dsp:txBody>
      <dsp:txXfrm>
        <a:off x="571282" y="2906421"/>
        <a:ext cx="7513756" cy="5593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CDBE0C4D-C245-F22E-C176-6A555C65F3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xmlns="" id="{9FA54348-3B2B-1B02-47B3-A062AA6624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160B31EC-B103-264E-2AFC-A6A52285C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EB562-EDA9-406C-80F5-A13825A62F08}" type="datetimeFigureOut">
              <a:rPr lang="tr-TR" smtClean="0"/>
              <a:t>3.06.2024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782D1865-847A-DAF0-AD12-EC4FDBEE3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08840DB6-F6B4-53E1-CEAE-5501D8856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A1113-57CB-4B1F-9F50-7C61855D025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68909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424A5068-04E7-85E5-1B43-60005B992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xmlns="" id="{19BEA187-4252-13A4-8C05-A264AE0629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F8374AA6-EA63-CA62-09E8-14B58B822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EB562-EDA9-406C-80F5-A13825A62F08}" type="datetimeFigureOut">
              <a:rPr lang="tr-TR" smtClean="0"/>
              <a:t>3.06.2024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DD705CCB-F083-3976-F633-364C91C32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13375115-F839-054A-D3CB-3982E9477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A1113-57CB-4B1F-9F50-7C61855D025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48925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xmlns="" id="{2D6BE124-0C21-6C35-B470-8B2E5DDF1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xmlns="" id="{94B4830A-F121-1EDA-D1DA-CDB065D406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BF376511-B405-4E06-949C-E7724EDB6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EB562-EDA9-406C-80F5-A13825A62F08}" type="datetimeFigureOut">
              <a:rPr lang="tr-TR" smtClean="0"/>
              <a:t>3.06.2024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1F89A859-5F6C-711B-53FE-52BA21149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B5D828BD-55CC-2FC1-D3CC-718687496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A1113-57CB-4B1F-9F50-7C61855D025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40925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B9F952DA-5F3A-97FD-F357-AB18050BA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B747D881-1DFC-C462-7B84-4AB5F8085A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562C226A-E56C-2C8E-F1B2-D225A4D94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EB562-EDA9-406C-80F5-A13825A62F08}" type="datetimeFigureOut">
              <a:rPr lang="tr-TR" smtClean="0"/>
              <a:t>3.06.2024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761BDEB3-F8DF-155E-A11C-A9BA92D17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1A2E9321-B604-7023-4AB0-E60C7D7CC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A1113-57CB-4B1F-9F50-7C61855D025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52028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0EAAD1BB-EE0C-9379-E0C7-2AC2C9738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xmlns="" id="{634DEAD5-B6B4-1F59-3FFF-94B8EE4612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2D4967D7-88DB-AF79-6ABA-7E16F49D1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EB562-EDA9-406C-80F5-A13825A62F08}" type="datetimeFigureOut">
              <a:rPr lang="tr-TR" smtClean="0"/>
              <a:t>3.06.2024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208ACD14-E06B-3ED4-094B-4AB4561CC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A96D886A-262A-C965-618F-4AD4B5725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A1113-57CB-4B1F-9F50-7C61855D025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37592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1F77C75B-19FA-F136-7E74-B0F78D05D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E1ADE276-230A-7425-02EF-85A33665EB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xmlns="" id="{40E2487F-F65E-018F-BF9F-66AB4798F3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xmlns="" id="{7584EF8C-7FB0-093C-6272-0C6499435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EB562-EDA9-406C-80F5-A13825A62F08}" type="datetimeFigureOut">
              <a:rPr lang="tr-TR" smtClean="0"/>
              <a:t>3.06.2024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xmlns="" id="{5C9661BC-EDF6-21E7-AE99-6175D51AB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xmlns="" id="{DDE6DF02-51B5-B56A-85BC-AB9316E7C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A1113-57CB-4B1F-9F50-7C61855D025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40012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6F1DB145-952C-AD62-72E3-BB0556CE4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xmlns="" id="{4BDF6277-2F19-91D8-72B8-7EEAEF180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xmlns="" id="{49CBFB00-C92F-5A4B-0D8A-B96AE841E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xmlns="" id="{C1B8EB0A-D68C-C048-8FDE-0C3D1E3D29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xmlns="" id="{6FF01C0C-C934-622F-DE75-A820566C35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xmlns="" id="{0EDF2511-F953-53D8-4678-CE612652D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EB562-EDA9-406C-80F5-A13825A62F08}" type="datetimeFigureOut">
              <a:rPr lang="tr-TR" smtClean="0"/>
              <a:t>3.06.2024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xmlns="" id="{104C210D-3B08-6BF3-0438-29203B586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xmlns="" id="{05F0750F-35C6-5E29-066D-1F90CB6E1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A1113-57CB-4B1F-9F50-7C61855D025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75215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CDD8B467-E32B-5739-B4B6-C190CAEA8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xmlns="" id="{2CBF23E4-9EA1-E69A-2B5E-A864487DA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EB562-EDA9-406C-80F5-A13825A62F08}" type="datetimeFigureOut">
              <a:rPr lang="tr-TR" smtClean="0"/>
              <a:t>3.06.2024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xmlns="" id="{5779DE51-CFB7-59C7-5F88-158AB7F1C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xmlns="" id="{17AE0812-B891-2E85-E9E5-F9D3F4CC5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A1113-57CB-4B1F-9F50-7C61855D025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49214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C490FD00-6938-534B-B030-AE4B4C5D1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EB562-EDA9-406C-80F5-A13825A62F08}" type="datetimeFigureOut">
              <a:rPr lang="tr-TR" smtClean="0"/>
              <a:t>3.06.2024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xmlns="" id="{AC67D22B-862F-65A0-FDE1-D77D3C560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xmlns="" id="{C6367AFD-4FDE-E204-867B-79B62D8F0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A1113-57CB-4B1F-9F50-7C61855D025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34962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24FD8D42-0498-04C7-5193-72ED9CC30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053D7797-4A8D-8194-ED31-34DC8C286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xmlns="" id="{1DEFC4EB-787E-9D45-CBF8-FB247EAB83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xmlns="" id="{E377F851-9E59-929E-1C32-632E17779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EB562-EDA9-406C-80F5-A13825A62F08}" type="datetimeFigureOut">
              <a:rPr lang="tr-TR" smtClean="0"/>
              <a:t>3.06.2024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xmlns="" id="{3AE528FC-C868-E9E7-EB57-93A09DDF9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xmlns="" id="{A133D60A-1482-7FC4-3698-3AFBD79B2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A1113-57CB-4B1F-9F50-7C61855D025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41972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136A4BA8-CF67-9BD6-D708-AB0AFEA97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xmlns="" id="{F2888E66-BEBB-ECE7-CB4B-12742A1414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xmlns="" id="{C792B05A-ADBA-F10B-F8B6-8FE04CCC6C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xmlns="" id="{3F969298-C926-CBAA-4151-2E80ABD7D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EB562-EDA9-406C-80F5-A13825A62F08}" type="datetimeFigureOut">
              <a:rPr lang="tr-TR" smtClean="0"/>
              <a:t>3.06.2024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xmlns="" id="{AC1DF8B0-2D48-76DE-3426-E5C144957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xmlns="" id="{3E98B4F8-B648-B1C5-74A0-C943DEB86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A1113-57CB-4B1F-9F50-7C61855D025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16603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xmlns="" id="{56106D9B-DD80-684B-C427-8A1730AC4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xmlns="" id="{01758C26-A4E9-963F-1103-0E860C395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E73CA4AC-45E6-3650-17C2-DEA1CB0EBF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3EB562-EDA9-406C-80F5-A13825A62F08}" type="datetimeFigureOut">
              <a:rPr lang="tr-TR" smtClean="0"/>
              <a:t>3.06.2024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856538F7-BDAB-5275-A25A-40E0B6616B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3EB40472-ADBE-E7AA-9F7F-D268B19FAA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2A1113-57CB-4B1F-9F50-7C61855D025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81931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xmlns="" id="{8D0D6D3E-D7F9-4591-9CA9-DDF4DB1F73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1ACA9EC9-8044-863A-A1DD-A96B74BE48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2638" y="1012536"/>
            <a:ext cx="5608661" cy="3163224"/>
          </a:xfrm>
        </p:spPr>
        <p:txBody>
          <a:bodyPr anchor="t">
            <a:normAutofit/>
          </a:bodyPr>
          <a:lstStyle/>
          <a:p>
            <a:r>
              <a:rPr lang="tr-TR" sz="3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Çocukluk Çağı Nörodejeneratif Hastalıkları Araştırma Derneği</a:t>
            </a:r>
            <a:br>
              <a:rPr lang="tr-TR" sz="3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3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Vaka Sunumu</a:t>
            </a:r>
            <a:endParaRPr lang="tr-T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C4C9F2B0-1044-46EB-8AEB-C3BFFDE6C2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123336" y="-3"/>
            <a:ext cx="4068664" cy="6858000"/>
          </a:xfrm>
          <a:prstGeom prst="rect">
            <a:avLst/>
          </a:prstGeom>
          <a:gradFill>
            <a:gsLst>
              <a:gs pos="26000">
                <a:srgbClr val="000000"/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D28B54C3-B57B-472A-B96E-1FCB67093D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123336" y="-3"/>
            <a:ext cx="3611463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6000"/>
                </a:schemeClr>
              </a:gs>
              <a:gs pos="100000">
                <a:srgbClr val="000000">
                  <a:alpha val="52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7DB3C429-F8DA-49B9-AF84-21996FCF78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8230721" y="-107390"/>
            <a:ext cx="3853890" cy="4068665"/>
          </a:xfrm>
          <a:prstGeom prst="rect">
            <a:avLst/>
          </a:prstGeom>
          <a:gradFill>
            <a:gsLst>
              <a:gs pos="0">
                <a:srgbClr val="000000">
                  <a:alpha val="34000"/>
                </a:srgbClr>
              </a:gs>
              <a:gs pos="96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2037727A-97EA-BAAD-9573-6D51BC94AA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6096000" y="1012536"/>
            <a:ext cx="4756162" cy="4756162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7376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C8908E2-EE49-44D2-9428-A28D2312A8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5314994-6337-4875-8CF5-652CAFE834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B3A2D4D6-D501-439A-9FC6-397879C465E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5CD20BAA-1998-4EBB-AD61-13A92072ECE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7449A6C7-D15F-4AA5-BFA5-71A404B470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xmlns="" id="{ED888B23-07FA-482A-96DF-47E31AF1A6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7200" y="457201"/>
            <a:ext cx="11277600" cy="5943598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2D7611CA-4AB3-3AE1-BFEE-4C4363567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990599"/>
            <a:ext cx="9906000" cy="685800"/>
          </a:xfrm>
        </p:spPr>
        <p:txBody>
          <a:bodyPr anchor="t">
            <a:normAutofit/>
          </a:bodyPr>
          <a:lstStyle/>
          <a:p>
            <a:endParaRPr lang="tr-TR" sz="4000"/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xmlns="" id="{59C10568-854E-74AF-45E9-1AC7E5F511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8005089"/>
              </p:ext>
            </p:extLst>
          </p:nvPr>
        </p:nvGraphicFramePr>
        <p:xfrm>
          <a:off x="685800" y="2137228"/>
          <a:ext cx="10820400" cy="3733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03770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6B916B24-2C0F-4117-F53D-540CDACBC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Laboratuar</a:t>
            </a:r>
            <a:r>
              <a:rPr lang="tr-TR" dirty="0"/>
              <a:t>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6519AC57-8210-C4A2-D379-863324EAE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Biotinidaz</a:t>
            </a:r>
            <a:r>
              <a:rPr lang="tr-TR" dirty="0"/>
              <a:t> </a:t>
            </a:r>
            <a:r>
              <a:rPr lang="tr-TR" dirty="0" err="1"/>
              <a:t>akt</a:t>
            </a:r>
            <a:r>
              <a:rPr lang="tr-TR" dirty="0"/>
              <a:t>: N</a:t>
            </a:r>
          </a:p>
          <a:p>
            <a:r>
              <a:rPr lang="tr-TR" dirty="0" err="1"/>
              <a:t>Homosistein</a:t>
            </a:r>
            <a:r>
              <a:rPr lang="tr-TR" dirty="0"/>
              <a:t> :N</a:t>
            </a:r>
          </a:p>
          <a:p>
            <a:r>
              <a:rPr lang="tr-TR" dirty="0" err="1"/>
              <a:t>Akg</a:t>
            </a:r>
            <a:r>
              <a:rPr lang="tr-TR" dirty="0"/>
              <a:t>: N</a:t>
            </a:r>
          </a:p>
          <a:p>
            <a:r>
              <a:rPr lang="tr-TR" dirty="0"/>
              <a:t>TMS: N</a:t>
            </a:r>
          </a:p>
          <a:p>
            <a:r>
              <a:rPr lang="tr-TR" dirty="0"/>
              <a:t>İOA: N</a:t>
            </a:r>
          </a:p>
          <a:p>
            <a:r>
              <a:rPr lang="tr-TR" dirty="0"/>
              <a:t>İKAA: N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4764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xmlns="" id="{BAB961F7-661D-11A4-ACE7-C6510EF38A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44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079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xmlns="" id="{E9934944-1E0F-E12D-E617-5494DC563E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221" b="1056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216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xmlns="" id="{45AE69B4-2878-6CF4-527A-129DF7A5F7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623" b="1127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2426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CC442235-AB0E-27A1-258C-7FA8DE1D4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Hastamız </a:t>
            </a:r>
          </a:p>
        </p:txBody>
      </p:sp>
      <p:pic>
        <p:nvPicPr>
          <p:cNvPr id="4" name="İsimsiz video (1)">
            <a:hlinkClick r:id="" action="ppaction://media"/>
            <a:extLst>
              <a:ext uri="{FF2B5EF4-FFF2-40B4-BE49-F238E27FC236}">
                <a16:creationId xmlns:a16="http://schemas.microsoft.com/office/drawing/2014/main" xmlns="" id="{5FDB32A7-3EBF-9C65-16B3-8A498C4B95C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8056" y="154114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56952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CA2A6E22-C65B-CA4B-517F-5DEF737FF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Ablası </a:t>
            </a:r>
          </a:p>
        </p:txBody>
      </p:sp>
      <p:pic>
        <p:nvPicPr>
          <p:cNvPr id="4" name="İsimsiz video">
            <a:hlinkClick r:id="" action="ppaction://media"/>
            <a:extLst>
              <a:ext uri="{FF2B5EF4-FFF2-40B4-BE49-F238E27FC236}">
                <a16:creationId xmlns:a16="http://schemas.microsoft.com/office/drawing/2014/main" xmlns="" id="{F5293AF7-9DB0-0C44-CB09-72C03F4BEC7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279502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60FD52DE-95CE-814D-8488-BF3191586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Tanı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D17D2751-5069-619A-97B5-184BA5A52E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Tanı için klinik ve MRI bulguları </a:t>
            </a:r>
            <a:r>
              <a:rPr lang="tr-TR"/>
              <a:t>göz </a:t>
            </a:r>
            <a:r>
              <a:rPr lang="tr-TR" smtClean="0"/>
              <a:t>önüne </a:t>
            </a:r>
            <a:r>
              <a:rPr lang="tr-TR" dirty="0"/>
              <a:t>alınarak NCL için genetik araştırma istendi.</a:t>
            </a:r>
          </a:p>
          <a:p>
            <a:r>
              <a:rPr lang="tr-TR" dirty="0"/>
              <a:t>Her 2 kardeşte de NCL tip 6 için homozigot mutasyon saptandı</a:t>
            </a:r>
          </a:p>
        </p:txBody>
      </p:sp>
    </p:spTree>
    <p:extLst>
      <p:ext uri="{BB962C8B-B14F-4D97-AF65-F5344CB8AC3E}">
        <p14:creationId xmlns:p14="http://schemas.microsoft.com/office/powerpoint/2010/main" val="1110269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6D49921-86B0-2D4E-1A65-4166C08FAA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656" t="23898" r="4009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50AB553-2A96-4A92-96F2-93548E0969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5BE6609A-7BB6-EFCD-208F-077EAAA4F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Vaka: Y.N.</a:t>
            </a: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xmlns="" id="{559CB0A3-0D95-173A-601F-C4D23E42B7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817412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13790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kvim">
            <a:extLst>
              <a:ext uri="{FF2B5EF4-FFF2-40B4-BE49-F238E27FC236}">
                <a16:creationId xmlns:a16="http://schemas.microsoft.com/office/drawing/2014/main" xmlns="" id="{AF8FBC85-4015-1DE3-C895-2DFF49A176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50AB553-2A96-4A92-96F2-93548E0969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7CD5F8E9-F6EA-301E-8218-7AADE2779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Öz geçmiş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2DD16873-2F97-8425-18E6-1B912E63A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Prenatal: takipli, ikiz gebelik, ikizi 5 aylıkken in </a:t>
            </a:r>
            <a:r>
              <a:rPr lang="tr-T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utero</a:t>
            </a:r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</a:t>
            </a:r>
            <a:endParaRPr lang="tr-TR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Natal</a:t>
            </a:r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36 </a:t>
            </a:r>
            <a:r>
              <a:rPr lang="tr-T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hf</a:t>
            </a:r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c/s(riskli gebelik) 2700 </a:t>
            </a:r>
            <a:r>
              <a:rPr lang="tr-T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</a:t>
            </a:r>
            <a:endParaRPr lang="tr-TR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Postnatal: solunum sıkıntısı nedeniyle 1 hafta küvözde kalmış mv girmemiş</a:t>
            </a:r>
          </a:p>
          <a:p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Gelişim: </a:t>
            </a:r>
          </a:p>
          <a:p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Baş tutma 4 ay</a:t>
            </a:r>
          </a:p>
          <a:p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Oturma desteksiz 8 ay</a:t>
            </a:r>
          </a:p>
          <a:p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Yürüme: 15 ay</a:t>
            </a:r>
          </a:p>
          <a:p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Konuşma: ilk kelimeler 4 yaş</a:t>
            </a:r>
          </a:p>
        </p:txBody>
      </p:sp>
    </p:spTree>
    <p:extLst>
      <p:ext uri="{BB962C8B-B14F-4D97-AF65-F5344CB8AC3E}">
        <p14:creationId xmlns:p14="http://schemas.microsoft.com/office/powerpoint/2010/main" val="1078886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95B2ED6-996E-BD2A-6D78-64F7BA8CD8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9922" r="9091" b="515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50AB553-2A96-4A92-96F2-93548E0969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D7E0F0E2-0A0D-AAA8-94BE-5619992CE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tr-TR" dirty="0" err="1"/>
              <a:t>Soygeçmiş</a:t>
            </a:r>
            <a:r>
              <a:rPr lang="tr-TR" dirty="0"/>
              <a:t>  </a:t>
            </a: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xmlns="" id="{03DACDDB-0B55-16F1-E565-F545D3A308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645377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32893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Slide Background">
            <a:extLst>
              <a:ext uri="{FF2B5EF4-FFF2-40B4-BE49-F238E27FC236}">
                <a16:creationId xmlns:a16="http://schemas.microsoft.com/office/drawing/2014/main" xmlns="" id="{9F7D5CDA-D291-4307-BF55-1381FED296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3FA4FBB-7B68-8F9E-35F6-957DFD08C7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68" r="20366" b="-1"/>
          <a:stretch/>
        </p:blipFill>
        <p:spPr>
          <a:xfrm>
            <a:off x="6103027" y="10"/>
            <a:ext cx="6088971" cy="6857990"/>
          </a:xfrm>
          <a:prstGeom prst="rect">
            <a:avLst/>
          </a:prstGeom>
        </p:spPr>
      </p:pic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xmlns="" id="{59B296B9-C5A5-4E4F-9B60-C907B5F146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6103025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xmlns="" id="{D0300FD3-5AF1-6305-15FA-9078072672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6103025" cy="2285995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76B83EE2-E1D1-B12E-43D5-1D7D1958E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328512"/>
            <a:ext cx="4778387" cy="1628970"/>
          </a:xfrm>
        </p:spPr>
        <p:txBody>
          <a:bodyPr anchor="ctr">
            <a:normAutofit/>
          </a:bodyPr>
          <a:lstStyle/>
          <a:p>
            <a:r>
              <a:rPr lang="tr-TR" sz="4000"/>
              <a:t>Nörolojik muayene</a:t>
            </a: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xmlns="" id="{75188762-6587-9063-5B9A-520F92D84D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1811530"/>
              </p:ext>
            </p:extLst>
          </p:nvPr>
        </p:nvGraphicFramePr>
        <p:xfrm>
          <a:off x="761801" y="2884929"/>
          <a:ext cx="4659756" cy="3374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26047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A648850F-F01A-0597-AD2B-FFDC349F6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628775"/>
          </a:xfrm>
        </p:spPr>
        <p:txBody>
          <a:bodyPr anchor="b">
            <a:normAutofit/>
          </a:bodyPr>
          <a:lstStyle/>
          <a:p>
            <a:r>
              <a:rPr lang="tr-T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Vaka : M.G.N</a:t>
            </a:r>
          </a:p>
        </p:txBody>
      </p:sp>
      <p:pic>
        <p:nvPicPr>
          <p:cNvPr id="5" name="Picture 4" descr="Belgedeki grafik ve bir kalem">
            <a:extLst>
              <a:ext uri="{FF2B5EF4-FFF2-40B4-BE49-F238E27FC236}">
                <a16:creationId xmlns:a16="http://schemas.microsoft.com/office/drawing/2014/main" xmlns="" id="{BC4D0996-5E59-1D49-CAF2-3C7CA687CC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04" r="13548" b="-2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29E607C5-6EF3-0997-B766-22D6266F5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734" y="2614612"/>
            <a:ext cx="5291663" cy="3752849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50000"/>
              </a:lnSpc>
            </a:pPr>
            <a:r>
              <a:rPr lang="tr-T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y, kız</a:t>
            </a:r>
          </a:p>
          <a:p>
            <a:pPr algn="just">
              <a:lnSpc>
                <a:spcPct val="150000"/>
              </a:lnSpc>
            </a:pPr>
            <a:r>
              <a:rPr lang="tr-T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Şikayet: gelişme geriliği</a:t>
            </a:r>
          </a:p>
          <a:p>
            <a:pPr algn="just">
              <a:lnSpc>
                <a:spcPct val="150000"/>
              </a:lnSpc>
            </a:pPr>
            <a:r>
              <a:rPr lang="tr-T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Hikaye: ilk yıllar herhangi bir sıkıntısı olmayan hasta 4 yaşında yürümede sıkıntı çekmeye başlamış. Yürürken dengesizmiş, zamanla öne arkaya düşmeleri başlamış. Hastanın daha sonra </a:t>
            </a:r>
            <a:r>
              <a:rPr lang="tr-T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jtkl</a:t>
            </a:r>
            <a:r>
              <a:rPr lang="tr-T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tarzında 1-2 dk süren nöbetleri başlamış ve konuşması normalden 1-2 kelimeye kadar gerilemiş.  Dış merkezde takip edilmiş. Nöbet için </a:t>
            </a:r>
            <a:r>
              <a:rPr lang="tr-T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levetiresetam</a:t>
            </a:r>
            <a:r>
              <a:rPr lang="tr-T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başlanmış. 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tr-T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5203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şlık 5">
            <a:extLst>
              <a:ext uri="{FF2B5EF4-FFF2-40B4-BE49-F238E27FC236}">
                <a16:creationId xmlns:a16="http://schemas.microsoft.com/office/drawing/2014/main" xmlns="" id="{BCB43572-21D8-DD33-8A82-F54D2D1D9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628775"/>
          </a:xfrm>
        </p:spPr>
        <p:txBody>
          <a:bodyPr anchor="b">
            <a:normAutofit/>
          </a:bodyPr>
          <a:lstStyle/>
          <a:p>
            <a:r>
              <a:rPr lang="tr-TR" sz="4000"/>
              <a:t>Özgeçmiş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EFA9894-5F18-B9E0-BACC-3087C6A81E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95" r="29057" b="-2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graphicFrame>
        <p:nvGraphicFramePr>
          <p:cNvPr id="9" name="İçerik Yer Tutucusu 6">
            <a:extLst>
              <a:ext uri="{FF2B5EF4-FFF2-40B4-BE49-F238E27FC236}">
                <a16:creationId xmlns:a16="http://schemas.microsoft.com/office/drawing/2014/main" xmlns="" id="{BA641093-BB28-D294-ED3C-698D39DA8A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2447835"/>
              </p:ext>
            </p:extLst>
          </p:nvPr>
        </p:nvGraphicFramePr>
        <p:xfrm>
          <a:off x="6417734" y="2614612"/>
          <a:ext cx="5291663" cy="3752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49407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8CADDC08-B3ED-1563-FAF3-C6011FF58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628775"/>
          </a:xfrm>
        </p:spPr>
        <p:txBody>
          <a:bodyPr anchor="b">
            <a:normAutofit/>
          </a:bodyPr>
          <a:lstStyle/>
          <a:p>
            <a:r>
              <a:rPr lang="tr-TR" sz="4000"/>
              <a:t>Soygeçmiş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7EBEFB6-C163-480F-0AE8-8422502B33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654" r="-2" b="-2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xmlns="" id="{6A3042DC-A57C-646D-F427-A58EDF35A6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8912896"/>
              </p:ext>
            </p:extLst>
          </p:nvPr>
        </p:nvGraphicFramePr>
        <p:xfrm>
          <a:off x="6417734" y="2614612"/>
          <a:ext cx="5291663" cy="3752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71248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C8908E2-EE49-44D2-9428-A28D2312A8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5314994-6337-4875-8CF5-652CAFE834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B3A2D4D6-D501-439A-9FC6-397879C465E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5CD20BAA-1998-4EBB-AD61-13A92072ECE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7449A6C7-D15F-4AA5-BFA5-71A404B470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xmlns="" id="{ED888B23-07FA-482A-96DF-47E31AF1A6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7200" y="457201"/>
            <a:ext cx="11277600" cy="5943598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0AFCB44F-DA85-55AF-7BAE-25A791A56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990599"/>
            <a:ext cx="9906000" cy="685800"/>
          </a:xfrm>
        </p:spPr>
        <p:txBody>
          <a:bodyPr anchor="t">
            <a:normAutofit/>
          </a:bodyPr>
          <a:lstStyle/>
          <a:p>
            <a:r>
              <a:rPr lang="tr-TR" sz="4000"/>
              <a:t>Nörolojik muayene</a:t>
            </a: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xmlns="" id="{62CE57B8-A3D9-8EFC-D366-E5837052C0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3679684"/>
              </p:ext>
            </p:extLst>
          </p:nvPr>
        </p:nvGraphicFramePr>
        <p:xfrm>
          <a:off x="685800" y="2137228"/>
          <a:ext cx="10820400" cy="3733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432769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406</Words>
  <Application>Microsoft Office PowerPoint</Application>
  <PresentationFormat>Geniş ekran</PresentationFormat>
  <Paragraphs>68</Paragraphs>
  <Slides>17</Slides>
  <Notes>0</Notes>
  <HiddenSlides>0</HiddenSlides>
  <MMClips>2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17</vt:i4>
      </vt:variant>
    </vt:vector>
  </HeadingPairs>
  <TitlesOfParts>
    <vt:vector size="23" baseType="lpstr">
      <vt:lpstr>Calibri</vt:lpstr>
      <vt:lpstr>Times New Roman</vt:lpstr>
      <vt:lpstr>Arial</vt:lpstr>
      <vt:lpstr>Aptos Display</vt:lpstr>
      <vt:lpstr>Aptos</vt:lpstr>
      <vt:lpstr>Office Teması</vt:lpstr>
      <vt:lpstr>Çocukluk Çağı Nörodejeneratif Hastalıkları Araştırma Derneği Vaka Sunumu</vt:lpstr>
      <vt:lpstr>1. Vaka: Y.N.</vt:lpstr>
      <vt:lpstr>Öz geçmiş</vt:lpstr>
      <vt:lpstr>Soygeçmiş  </vt:lpstr>
      <vt:lpstr>Nörolojik muayene</vt:lpstr>
      <vt:lpstr>2. Vaka : M.G.N</vt:lpstr>
      <vt:lpstr>Özgeçmiş </vt:lpstr>
      <vt:lpstr>Soygeçmiş </vt:lpstr>
      <vt:lpstr>Nörolojik muayene</vt:lpstr>
      <vt:lpstr>PowerPoint Sunusu</vt:lpstr>
      <vt:lpstr>Laboratuar </vt:lpstr>
      <vt:lpstr>PowerPoint Sunusu</vt:lpstr>
      <vt:lpstr>PowerPoint Sunusu</vt:lpstr>
      <vt:lpstr>PowerPoint Sunusu</vt:lpstr>
      <vt:lpstr>Hastamız </vt:lpstr>
      <vt:lpstr>Ablası </vt:lpstr>
      <vt:lpstr>Tanı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Çocukluk Çağı Nörodejeneratif Hastalıkları Araştırma Derneği Vaka Sunumu</dc:title>
  <dc:creator>Yılmaz Akbaş</dc:creator>
  <cp:lastModifiedBy>cengiz havalı</cp:lastModifiedBy>
  <cp:revision>3</cp:revision>
  <dcterms:created xsi:type="dcterms:W3CDTF">2024-03-05T05:38:16Z</dcterms:created>
  <dcterms:modified xsi:type="dcterms:W3CDTF">2024-06-03T08:28:22Z</dcterms:modified>
</cp:coreProperties>
</file>