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C2E680-EFAA-475F-82D2-7C90F6F04558}" v="6" dt="2024-05-31T13:39:25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5CB8EE4-8540-5226-4E35-D26E4E6C9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EF364260-7ECB-99DF-7024-A676956E6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D2F64FA8-8720-5D98-9507-0C3F78F06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C62CC2E1-B0C3-9561-3FF0-6C7201784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30EC20DB-D4EC-6D94-C822-F6E2C0F1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36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76C93B5-BEAE-8717-C1FD-445BF499A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747D59B8-10AC-B612-9132-DF7AD93BA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542494F8-3061-D6E4-751F-CC08CF03E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DF144E8-68EB-81E6-FCD2-52F6B063F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072C8564-47FC-B734-EB1B-D0E737E67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35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00C02ED1-E4A8-B649-4FED-B531168B41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B7E04BAF-03BD-1D53-A42E-D92815D66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1DD148D3-5B8B-817F-00EB-8A6A4FA43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83933BA6-515C-E75B-BC33-EC997871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AE58D5FB-2338-3130-5812-4A3D3B68D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71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75FFB03-7C89-3902-5AAC-84CEEEE49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03DA7C7-51DB-468F-70B8-E53C78557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2C5AE651-4FB5-CB44-80FA-8BF1870ED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E260D6F6-569C-768D-D257-84F1D611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F0BCE86-9AAF-6537-CA4C-EB3BC777E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667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220AACD-7884-4DE8-BFA3-15BD1EE66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BEC47C44-5780-E2A7-A766-82AE33BBB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16D86E59-CD45-E2A0-AA8B-19B9578A0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CA9CBB2-0CF6-1D85-C7B4-A1B090FE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BB883AB3-234A-BBA6-F2F0-D206C474A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60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B855145-4859-E252-5511-7A4019B4A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84EBB54-19E9-92CE-8B66-1ECB15409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CE6218CE-1691-6DAC-91AD-55F3082B8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7D0D7BB6-577E-3C18-0DAC-26CA5B2DE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BD94530E-CD3E-D7D1-EA4F-14488EF3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39AC0A9C-371A-33C1-0ACF-57127F7A6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12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7FCF380-660B-F060-7015-F0BA74EF9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E3AB403B-E92A-69EE-32F4-194429724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8F8B8F21-BDD2-AFAA-5FA6-D9E680F8B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FB7F78A4-F14C-AC94-3480-876AC1CEB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8A8D9636-0E44-294E-BDDA-7A917DE9D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6A1565B9-A53F-9516-F259-DA19506E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188729ED-ED96-D550-EAD6-22F460436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EB442BEB-FFDA-56B1-5ED2-63A4FED26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87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2D55B177-48E6-1B48-61A5-6EBDC784C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E68D9946-8D70-2B54-149F-C15FB1A02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64CE7903-32D0-0B96-B6D0-D51BEA054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E673B8DE-C5C2-FDA4-FCFF-834C0CE24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55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89E9E70D-C0F0-7990-0B29-6E0D94E18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CB2CA220-87F6-4619-F43F-4EC5EF9B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FDC6DF83-45BB-6078-BAFE-D053B08C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366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E25C84B-AB13-C086-78CA-302F7286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71A7205-ADE7-2E03-9F0D-F06CB3894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F2F33839-70EB-E0C3-E1A2-CA5B17C05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A77E4085-7BE4-AF58-D169-5FCD9A948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20CA2EB9-F952-65D2-21AB-0006E765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F78751E1-B18E-2089-D225-3FACD36D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95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F6F1471-42DB-104E-1FDB-127F11A23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1784BEDC-0F19-FA9E-BDFB-D1CA3B8D23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D0A9857-E7D2-2CF0-FEF3-95EFC1D22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4D00E328-0442-91EF-03CA-E02D93F93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7A8EEA6C-90E9-FF07-DE23-D83B326A0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6AE227B5-2AA4-378B-4D2E-756AA0AA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67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E462B9F1-0967-F326-893A-05A891A58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7E8F2CA7-AAC5-3D84-4101-B9A7322C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5E64978D-EEF6-5147-9119-CBA03EC17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993717-5364-4C41-8826-EB1F9B5FA838}" type="datetimeFigureOut">
              <a:rPr lang="tr-TR" smtClean="0"/>
              <a:t>3.06.2024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091CAF1D-B93F-9E39-8D12-0B6ECC3376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295B803F-8ECA-FABE-0DDB-404DC8594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AC9F24-AD24-4825-91D1-5D6B8C989A2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65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ACA9EC9-8044-863A-A1DD-A96B74BE4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012536"/>
            <a:ext cx="5915025" cy="4145252"/>
          </a:xfrm>
        </p:spPr>
        <p:txBody>
          <a:bodyPr anchor="t">
            <a:normAutofit/>
          </a:bodyPr>
          <a:lstStyle/>
          <a:p>
            <a:r>
              <a:rPr lang="tr-TR" sz="3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Çocukluk Çağı Nörodejeneratif Hastalıkları Araştırma Derneği</a:t>
            </a:r>
            <a:br>
              <a:rPr lang="tr-TR" sz="3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Vaka Sunumu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2037727A-97EA-BAAD-9573-6D51BC94AA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6096000" y="1012536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7376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2962B8F-4C76-A7DD-B96D-DCFA81DE45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Paralizisi Olan 2 Olgu Sunumu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4E1AF8D1-7D4C-878C-EA4A-12D6A1753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Çocukluk Çağı Nörodejeneratif Hastalıkları Araştırma Derneği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28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F97C3BC-13EC-1608-77A1-6C5D3FAE7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Olgu 1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FB01EDB-68FB-5BFC-E7CA-DBFA803A0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11 Yaşında Kız Çocuğu</a:t>
            </a:r>
            <a:endParaRPr lang="tr-TR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Tek taraflı periferik tipte fasial paralizi</a:t>
            </a:r>
            <a:r>
              <a:rPr lang="tr-TR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evre 3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Muayene Bulguları:</a:t>
            </a:r>
            <a:endParaRPr lang="tr-TR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İki kolda tansiyon: 150/100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Grade 1 papil ödemi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tr-TR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Beyin MR:</a:t>
            </a:r>
            <a:endParaRPr lang="tr-TR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tr-TR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</a:p>
          <a:p>
            <a:endParaRPr lang="nn-NO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6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C4FA493-700F-A363-DDA4-D8FD786CF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Tansiyon yüksekliği renal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:Renal arter seviyesi üzerinde muhtemel bir darlığa bağlı akım bozukluğu </a:t>
            </a:r>
          </a:p>
          <a:p>
            <a:pPr algn="just">
              <a:lnSpc>
                <a:spcPct val="150000"/>
              </a:lnSpc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Femoral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nabızlar alınmıyordu. Sırtını dinlemekle 2/6 sistolik üfürüm duyuldu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Boy kısalığı +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Aort koarktasyonu ve muhtemel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turner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sendromu? 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Eko: aort koarktasyonu</a:t>
            </a:r>
          </a:p>
        </p:txBody>
      </p:sp>
    </p:spTree>
    <p:extLst>
      <p:ext uri="{BB962C8B-B14F-4D97-AF65-F5344CB8AC3E}">
        <p14:creationId xmlns:p14="http://schemas.microsoft.com/office/powerpoint/2010/main" val="251430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BC01330-4119-2982-0145-B9DBF6BC6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Olgu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700D620-6372-A8F2-9B43-CE1607DE0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y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 tarafta Evre 1 periferik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paralizi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Muayenede düşük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amplitüdlü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bilateral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rotatuar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zaman zaman vertikal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nistagmusu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vardı. Başka pozitif bir bulgu yok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Beyin MRI istendi</a:t>
            </a:r>
          </a:p>
        </p:txBody>
      </p:sp>
    </p:spTree>
    <p:extLst>
      <p:ext uri="{BB962C8B-B14F-4D97-AF65-F5344CB8AC3E}">
        <p14:creationId xmlns:p14="http://schemas.microsoft.com/office/powerpoint/2010/main" val="41446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Resim 16" descr="durağan yaşam fotoğrafçılığı, iç mekan, gümüş içeren bir resim">
            <a:extLst>
              <a:ext uri="{FF2B5EF4-FFF2-40B4-BE49-F238E27FC236}">
                <a16:creationId xmlns:a16="http://schemas.microsoft.com/office/drawing/2014/main" xmlns="" id="{DE9EEAAC-7475-E61D-BD54-1185E0FFF2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751" y="624133"/>
            <a:ext cx="1968497" cy="2624663"/>
          </a:xfrm>
          <a:prstGeom prst="rect">
            <a:avLst/>
          </a:prstGeom>
        </p:spPr>
      </p:pic>
      <p:pic>
        <p:nvPicPr>
          <p:cNvPr id="11" name="Resim 10" descr="tıbbi görüntüleme, röntgen filmi, radyoloji, tıbbi radyografi içeren bir resim">
            <a:extLst>
              <a:ext uri="{FF2B5EF4-FFF2-40B4-BE49-F238E27FC236}">
                <a16:creationId xmlns:a16="http://schemas.microsoft.com/office/drawing/2014/main" xmlns="" id="{2F8CBE11-96BC-CB65-7DB2-CED051FFE6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212" y="3429000"/>
            <a:ext cx="1968496" cy="2624662"/>
          </a:xfrm>
          <a:prstGeom prst="rect">
            <a:avLst/>
          </a:prstGeom>
        </p:spPr>
      </p:pic>
      <p:pic>
        <p:nvPicPr>
          <p:cNvPr id="7" name="Resim 6" descr="tıbbi, iç mekan, röntgen filmi içeren bir resim">
            <a:extLst>
              <a:ext uri="{FF2B5EF4-FFF2-40B4-BE49-F238E27FC236}">
                <a16:creationId xmlns:a16="http://schemas.microsoft.com/office/drawing/2014/main" xmlns="" id="{429CC1DE-3881-74D7-6D41-96B2DB2D95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4400" y="643466"/>
            <a:ext cx="1968496" cy="2624662"/>
          </a:xfrm>
          <a:prstGeom prst="rect">
            <a:avLst/>
          </a:prstGeom>
        </p:spPr>
      </p:pic>
      <p:pic>
        <p:nvPicPr>
          <p:cNvPr id="13" name="Resim 12" descr="metin, tıbbi görüntüleme, radyoloji, röntgen filmi içeren bir resim">
            <a:extLst>
              <a:ext uri="{FF2B5EF4-FFF2-40B4-BE49-F238E27FC236}">
                <a16:creationId xmlns:a16="http://schemas.microsoft.com/office/drawing/2014/main" xmlns="" id="{1113EE0B-AF5B-4DC2-FFEF-A940C05104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364" y="3589863"/>
            <a:ext cx="1968498" cy="2624665"/>
          </a:xfrm>
          <a:prstGeom prst="rect">
            <a:avLst/>
          </a:prstGeom>
        </p:spPr>
      </p:pic>
      <p:pic>
        <p:nvPicPr>
          <p:cNvPr id="15" name="Resim 14" descr="transparan malzeme, küre, sıvı, cam, bardak içeren bir resim">
            <a:extLst>
              <a:ext uri="{FF2B5EF4-FFF2-40B4-BE49-F238E27FC236}">
                <a16:creationId xmlns:a16="http://schemas.microsoft.com/office/drawing/2014/main" xmlns="" id="{E2DA9AC0-DBF2-695A-EF9F-08AB4581B0B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364" y="604803"/>
            <a:ext cx="1982994" cy="2643993"/>
          </a:xfrm>
          <a:prstGeom prst="rect">
            <a:avLst/>
          </a:prstGeom>
        </p:spPr>
      </p:pic>
      <p:pic>
        <p:nvPicPr>
          <p:cNvPr id="5" name="İçerik Yer Tutucusu 4" descr="tıbbi, tıbbi görüntüleme, röntgen filmi, radyoloji içeren bir resim">
            <a:extLst>
              <a:ext uri="{FF2B5EF4-FFF2-40B4-BE49-F238E27FC236}">
                <a16:creationId xmlns:a16="http://schemas.microsoft.com/office/drawing/2014/main" xmlns="" id="{88671681-27B1-A0C3-A6CE-973F572005E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150" y="3589863"/>
            <a:ext cx="1982994" cy="264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7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20F78284-A12E-1797-B7C5-3FC330BBAE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4B7A1D27-3C1B-87B6-7E20-DE6E275017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Skleroz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65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123</Words>
  <Application>Microsoft Office PowerPoint</Application>
  <PresentationFormat>Geniş ekran</PresentationFormat>
  <Paragraphs>23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Aptos Display</vt:lpstr>
      <vt:lpstr>Aptos</vt:lpstr>
      <vt:lpstr>Times New Roman</vt:lpstr>
      <vt:lpstr>Arial</vt:lpstr>
      <vt:lpstr>Office Teması</vt:lpstr>
      <vt:lpstr>Çocukluk Çağı Nörodejeneratif Hastalıkları Araştırma Derneği Vaka Sunumu</vt:lpstr>
      <vt:lpstr>Fasial Paralizisi Olan 2 Olgu Sunumu </vt:lpstr>
      <vt:lpstr>Olgu 1 </vt:lpstr>
      <vt:lpstr>PowerPoint Sunusu</vt:lpstr>
      <vt:lpstr>Olgu 2</vt:lpstr>
      <vt:lpstr>PowerPoint Sunusu</vt:lpstr>
      <vt:lpstr>Tanı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Çocukluk Çağı Nörodejeneratif Hastalıkları Araştırma Derneği Vaka Sunumu</dc:title>
  <dc:creator>Yılmaz Akbaş</dc:creator>
  <cp:lastModifiedBy>cengiz havalı</cp:lastModifiedBy>
  <cp:revision>3</cp:revision>
  <dcterms:created xsi:type="dcterms:W3CDTF">2024-05-29T09:21:34Z</dcterms:created>
  <dcterms:modified xsi:type="dcterms:W3CDTF">2024-06-03T08:18:13Z</dcterms:modified>
</cp:coreProperties>
</file>