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D5C3A2-7F4D-4BCD-9F1E-16D662F7304B}" v="12" dt="2024-05-31T13:38:31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8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74E6A2-9386-48BF-9357-8DD4DFB204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820E501-01E7-4D21-AD53-0D88E40E7B86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Ağırlık: 9.3 kg (10-25P)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463AA-254C-4996-B7B5-004679E3A9B2}" type="parTrans" cxnId="{27500DF5-3B44-4D83-99D6-C957B766A2A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9F8DE-8553-4EA7-A778-C8B4E6E4A377}" type="sibTrans" cxnId="{27500DF5-3B44-4D83-99D6-C957B766A2A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B40DCB-0187-4129-A06E-18F39E41949D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Boy: 70 cm (&lt;3P)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7C1972-6D78-42D1-AA77-FD5A44F81B6D}" type="parTrans" cxnId="{89FF0924-B694-45C8-9FB5-F50273E8DBE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5A683C-AB44-4031-AA81-23384AE01B73}" type="sibTrans" cxnId="{89FF0924-B694-45C8-9FB5-F50273E8DBE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71FF2A-2442-4046-8B6E-4E08CD15C1B6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Baş çevresi: 43.5 cm (&lt;3P)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80DC9F-AE74-49E5-9A85-A9C0819BF0DB}" type="parTrans" cxnId="{3EC75497-A1C4-4710-8125-130B6DBCDD2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725E7E-5D8D-4B4F-8372-11D97ABA36CA}" type="sibTrans" cxnId="{3EC75497-A1C4-4710-8125-130B6DBCDD2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7AB9E8-DEDB-4EF2-A15D-057CCB917B45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Dismorfik bulgu yok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EA4E57-8B27-4167-ACF1-A2013308BFB7}" type="parTrans" cxnId="{2FDF8FE4-31D1-49E7-8313-223FDB4B7FA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78CDBA-4B9C-4BF7-840F-FE88F2984AA8}" type="sibTrans" cxnId="{2FDF8FE4-31D1-49E7-8313-223FDB4B7FA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9C27E3-0B56-47AE-B352-2762847E0046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Kardiyovasküler sistem: Normal, üfürüm yok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2E2ACB-C860-4D2E-8BCE-C2C8F9842B74}" type="parTrans" cxnId="{4593E0DB-BBF3-4E88-9351-3BDE6C4E825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AE490A-60D5-4839-BF27-8EE620E5FD7E}" type="sibTrans" cxnId="{4593E0DB-BBF3-4E88-9351-3BDE6C4E825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3484E6-D6A9-4D55-B742-A9AF8F7FA91F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Gastrointestinal sistem: Normal, organomegali yok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A2B6E4-5E4A-47C7-8248-B7FE42E7BBB7}" type="parTrans" cxnId="{01D533FA-2AE8-4C47-BA01-0329A63FCD7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3F5786-F643-47CA-AFBF-80F5B03DB25E}" type="sibTrans" cxnId="{01D533FA-2AE8-4C47-BA01-0329A63FCD7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4DBDCB-CEA9-465E-B78F-2503ECDEADDB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İşitme testi: Normal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D8BB7-F7BC-402E-94E5-1B94BB88E2F2}" type="parTrans" cxnId="{8FB878C8-D4F2-4265-8778-87D1276B483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489212-D56A-41C4-95DD-4599CCE01916}" type="sibTrans" cxnId="{8FB878C8-D4F2-4265-8778-87D1276B483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3EC530-011F-47A1-8A74-8EA99737E650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Görme testi: Normal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21EF29-1ACB-45C7-8585-4BF3688490BC}" type="parTrans" cxnId="{AE8D15EC-30CF-47F0-B980-56872F17508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E75304-4FC4-4798-A805-3060E18CE6E0}" type="sibTrans" cxnId="{AE8D15EC-30CF-47F0-B980-56872F17508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51681-CE70-42E7-8178-67B96286A379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EKO: Normal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F01DA1-2FE6-4C0E-9FDD-36B3C8E69587}" type="parTrans" cxnId="{338C0736-2428-45A1-92AB-212595C4829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3649AA-52A5-41D8-8FA2-ABEF852B35C0}" type="sibTrans" cxnId="{338C0736-2428-45A1-92AB-212595C4829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0419A2-F110-47DB-A12A-7E254FB0DE7E}" type="pres">
      <dgm:prSet presAssocID="{BF74E6A2-9386-48BF-9357-8DD4DFB204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13228D1-A7FB-41A6-8DAC-CBD472267C8D}" type="pres">
      <dgm:prSet presAssocID="{3820E501-01E7-4D21-AD53-0D88E40E7B86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A1F1499-D1F4-460F-896B-D12453E2BA83}" type="pres">
      <dgm:prSet presAssocID="{61D9F8DE-8553-4EA7-A778-C8B4E6E4A377}" presName="sibTrans" presStyleCnt="0"/>
      <dgm:spPr/>
    </dgm:pt>
    <dgm:pt modelId="{DC560730-008A-471D-8897-DBDC2DCE2576}" type="pres">
      <dgm:prSet presAssocID="{10B40DCB-0187-4129-A06E-18F39E41949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6F8FBD-D5F0-4390-B3A1-6E07AF57ECC6}" type="pres">
      <dgm:prSet presAssocID="{325A683C-AB44-4031-AA81-23384AE01B73}" presName="sibTrans" presStyleCnt="0"/>
      <dgm:spPr/>
    </dgm:pt>
    <dgm:pt modelId="{745A5364-4105-4699-B480-82535822B921}" type="pres">
      <dgm:prSet presAssocID="{7B71FF2A-2442-4046-8B6E-4E08CD15C1B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98A29A-F362-4F1C-8F1D-5A6E45538146}" type="pres">
      <dgm:prSet presAssocID="{44725E7E-5D8D-4B4F-8372-11D97ABA36CA}" presName="sibTrans" presStyleCnt="0"/>
      <dgm:spPr/>
    </dgm:pt>
    <dgm:pt modelId="{9DB49A07-D608-4F47-9467-8FD8A90A70F5}" type="pres">
      <dgm:prSet presAssocID="{987AB9E8-DEDB-4EF2-A15D-057CCB917B45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1FA3F1-C86A-4B2C-AB51-14899794CF9C}" type="pres">
      <dgm:prSet presAssocID="{D478CDBA-4B9C-4BF7-840F-FE88F2984AA8}" presName="sibTrans" presStyleCnt="0"/>
      <dgm:spPr/>
    </dgm:pt>
    <dgm:pt modelId="{CFD6EEC6-1CD4-4B40-A8FF-D6E1F0660D2F}" type="pres">
      <dgm:prSet presAssocID="{EF9C27E3-0B56-47AE-B352-2762847E004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C4A6C2-36A4-49E0-8094-E764E4984AB8}" type="pres">
      <dgm:prSet presAssocID="{74AE490A-60D5-4839-BF27-8EE620E5FD7E}" presName="sibTrans" presStyleCnt="0"/>
      <dgm:spPr/>
    </dgm:pt>
    <dgm:pt modelId="{4F08C0AB-FC69-42A7-B631-C1CE81A6E808}" type="pres">
      <dgm:prSet presAssocID="{883484E6-D6A9-4D55-B742-A9AF8F7FA91F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1DA38A-A535-49A1-8E1D-1C453AD84657}" type="pres">
      <dgm:prSet presAssocID="{053F5786-F643-47CA-AFBF-80F5B03DB25E}" presName="sibTrans" presStyleCnt="0"/>
      <dgm:spPr/>
    </dgm:pt>
    <dgm:pt modelId="{A0C73651-6D56-4992-B878-87F00FFE2A77}" type="pres">
      <dgm:prSet presAssocID="{0B4DBDCB-CEA9-465E-B78F-2503ECDEADD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7A36BA-76C5-427A-A774-A04EBB327F6F}" type="pres">
      <dgm:prSet presAssocID="{4C489212-D56A-41C4-95DD-4599CCE01916}" presName="sibTrans" presStyleCnt="0"/>
      <dgm:spPr/>
    </dgm:pt>
    <dgm:pt modelId="{A9D2FDB2-3BE1-4DFC-8BD6-62A5D8BC7BB0}" type="pres">
      <dgm:prSet presAssocID="{213EC530-011F-47A1-8A74-8EA99737E65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E44252-0077-4989-99A0-8106CC5360E5}" type="pres">
      <dgm:prSet presAssocID="{54E75304-4FC4-4798-A805-3060E18CE6E0}" presName="sibTrans" presStyleCnt="0"/>
      <dgm:spPr/>
    </dgm:pt>
    <dgm:pt modelId="{5424C249-08F2-4597-BE8A-6391E6759E8C}" type="pres">
      <dgm:prSet presAssocID="{33951681-CE70-42E7-8178-67B96286A379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1D533FA-2AE8-4C47-BA01-0329A63FCD79}" srcId="{BF74E6A2-9386-48BF-9357-8DD4DFB2046C}" destId="{883484E6-D6A9-4D55-B742-A9AF8F7FA91F}" srcOrd="5" destOrd="0" parTransId="{1BA2B6E4-5E4A-47C7-8248-B7FE42E7BBB7}" sibTransId="{053F5786-F643-47CA-AFBF-80F5B03DB25E}"/>
    <dgm:cxn modelId="{AE8D15EC-30CF-47F0-B980-56872F17508C}" srcId="{BF74E6A2-9386-48BF-9357-8DD4DFB2046C}" destId="{213EC530-011F-47A1-8A74-8EA99737E650}" srcOrd="7" destOrd="0" parTransId="{F521EF29-1ACB-45C7-8585-4BF3688490BC}" sibTransId="{54E75304-4FC4-4798-A805-3060E18CE6E0}"/>
    <dgm:cxn modelId="{27500DF5-3B44-4D83-99D6-C957B766A2A9}" srcId="{BF74E6A2-9386-48BF-9357-8DD4DFB2046C}" destId="{3820E501-01E7-4D21-AD53-0D88E40E7B86}" srcOrd="0" destOrd="0" parTransId="{6C3463AA-254C-4996-B7B5-004679E3A9B2}" sibTransId="{61D9F8DE-8553-4EA7-A778-C8B4E6E4A377}"/>
    <dgm:cxn modelId="{19D75D61-5879-4BFC-9E43-67A3C6E62067}" type="presOf" srcId="{0B4DBDCB-CEA9-465E-B78F-2503ECDEADDB}" destId="{A0C73651-6D56-4992-B878-87F00FFE2A77}" srcOrd="0" destOrd="0" presId="urn:microsoft.com/office/officeart/2005/8/layout/default"/>
    <dgm:cxn modelId="{A490D235-2EFA-45C8-B83D-53F23BFE0ED8}" type="presOf" srcId="{10B40DCB-0187-4129-A06E-18F39E41949D}" destId="{DC560730-008A-471D-8897-DBDC2DCE2576}" srcOrd="0" destOrd="0" presId="urn:microsoft.com/office/officeart/2005/8/layout/default"/>
    <dgm:cxn modelId="{93787500-B6DA-476A-B792-58988D75BB78}" type="presOf" srcId="{EF9C27E3-0B56-47AE-B352-2762847E0046}" destId="{CFD6EEC6-1CD4-4B40-A8FF-D6E1F0660D2F}" srcOrd="0" destOrd="0" presId="urn:microsoft.com/office/officeart/2005/8/layout/default"/>
    <dgm:cxn modelId="{40FCA61A-90DB-4D0C-A980-BE4679B2D256}" type="presOf" srcId="{BF74E6A2-9386-48BF-9357-8DD4DFB2046C}" destId="{C30419A2-F110-47DB-A12A-7E254FB0DE7E}" srcOrd="0" destOrd="0" presId="urn:microsoft.com/office/officeart/2005/8/layout/default"/>
    <dgm:cxn modelId="{338C0736-2428-45A1-92AB-212595C4829C}" srcId="{BF74E6A2-9386-48BF-9357-8DD4DFB2046C}" destId="{33951681-CE70-42E7-8178-67B96286A379}" srcOrd="8" destOrd="0" parTransId="{FBF01DA1-2FE6-4C0E-9FDD-36B3C8E69587}" sibTransId="{793649AA-52A5-41D8-8FA2-ABEF852B35C0}"/>
    <dgm:cxn modelId="{C1B92ADC-F02A-4CED-852A-7132D5565E42}" type="presOf" srcId="{3820E501-01E7-4D21-AD53-0D88E40E7B86}" destId="{F13228D1-A7FB-41A6-8DAC-CBD472267C8D}" srcOrd="0" destOrd="0" presId="urn:microsoft.com/office/officeart/2005/8/layout/default"/>
    <dgm:cxn modelId="{4593E0DB-BBF3-4E88-9351-3BDE6C4E825F}" srcId="{BF74E6A2-9386-48BF-9357-8DD4DFB2046C}" destId="{EF9C27E3-0B56-47AE-B352-2762847E0046}" srcOrd="4" destOrd="0" parTransId="{DF2E2ACB-C860-4D2E-8BCE-C2C8F9842B74}" sibTransId="{74AE490A-60D5-4839-BF27-8EE620E5FD7E}"/>
    <dgm:cxn modelId="{9DAF66B4-2C65-4A12-8C4E-348E06EEE80B}" type="presOf" srcId="{33951681-CE70-42E7-8178-67B96286A379}" destId="{5424C249-08F2-4597-BE8A-6391E6759E8C}" srcOrd="0" destOrd="0" presId="urn:microsoft.com/office/officeart/2005/8/layout/default"/>
    <dgm:cxn modelId="{FEF30BF5-7FA0-4424-B287-5554580673B5}" type="presOf" srcId="{987AB9E8-DEDB-4EF2-A15D-057CCB917B45}" destId="{9DB49A07-D608-4F47-9467-8FD8A90A70F5}" srcOrd="0" destOrd="0" presId="urn:microsoft.com/office/officeart/2005/8/layout/default"/>
    <dgm:cxn modelId="{3EC75497-A1C4-4710-8125-130B6DBCDD26}" srcId="{BF74E6A2-9386-48BF-9357-8DD4DFB2046C}" destId="{7B71FF2A-2442-4046-8B6E-4E08CD15C1B6}" srcOrd="2" destOrd="0" parTransId="{AC80DC9F-AE74-49E5-9A85-A9C0819BF0DB}" sibTransId="{44725E7E-5D8D-4B4F-8372-11D97ABA36CA}"/>
    <dgm:cxn modelId="{8FB878C8-D4F2-4265-8778-87D1276B4831}" srcId="{BF74E6A2-9386-48BF-9357-8DD4DFB2046C}" destId="{0B4DBDCB-CEA9-465E-B78F-2503ECDEADDB}" srcOrd="6" destOrd="0" parTransId="{955D8BB7-F7BC-402E-94E5-1B94BB88E2F2}" sibTransId="{4C489212-D56A-41C4-95DD-4599CCE01916}"/>
    <dgm:cxn modelId="{8BEFA3A3-5C3B-4E7E-A57E-8F204881E87E}" type="presOf" srcId="{883484E6-D6A9-4D55-B742-A9AF8F7FA91F}" destId="{4F08C0AB-FC69-42A7-B631-C1CE81A6E808}" srcOrd="0" destOrd="0" presId="urn:microsoft.com/office/officeart/2005/8/layout/default"/>
    <dgm:cxn modelId="{89FF0924-B694-45C8-9FB5-F50273E8DBE4}" srcId="{BF74E6A2-9386-48BF-9357-8DD4DFB2046C}" destId="{10B40DCB-0187-4129-A06E-18F39E41949D}" srcOrd="1" destOrd="0" parTransId="{F27C1972-6D78-42D1-AA77-FD5A44F81B6D}" sibTransId="{325A683C-AB44-4031-AA81-23384AE01B73}"/>
    <dgm:cxn modelId="{2FDF8FE4-31D1-49E7-8313-223FDB4B7FA9}" srcId="{BF74E6A2-9386-48BF-9357-8DD4DFB2046C}" destId="{987AB9E8-DEDB-4EF2-A15D-057CCB917B45}" srcOrd="3" destOrd="0" parTransId="{E5EA4E57-8B27-4167-ACF1-A2013308BFB7}" sibTransId="{D478CDBA-4B9C-4BF7-840F-FE88F2984AA8}"/>
    <dgm:cxn modelId="{7E3F6582-A5AF-4AB1-86C4-0F646BDD1EC5}" type="presOf" srcId="{7B71FF2A-2442-4046-8B6E-4E08CD15C1B6}" destId="{745A5364-4105-4699-B480-82535822B921}" srcOrd="0" destOrd="0" presId="urn:microsoft.com/office/officeart/2005/8/layout/default"/>
    <dgm:cxn modelId="{2AF1CF4D-637C-461A-9027-5B84F0F343A8}" type="presOf" srcId="{213EC530-011F-47A1-8A74-8EA99737E650}" destId="{A9D2FDB2-3BE1-4DFC-8BD6-62A5D8BC7BB0}" srcOrd="0" destOrd="0" presId="urn:microsoft.com/office/officeart/2005/8/layout/default"/>
    <dgm:cxn modelId="{F03A35BF-42BE-41F6-B684-17FF95B359D2}" type="presParOf" srcId="{C30419A2-F110-47DB-A12A-7E254FB0DE7E}" destId="{F13228D1-A7FB-41A6-8DAC-CBD472267C8D}" srcOrd="0" destOrd="0" presId="urn:microsoft.com/office/officeart/2005/8/layout/default"/>
    <dgm:cxn modelId="{7E7BD0AE-35CB-4D19-BBCA-CD8714C3390E}" type="presParOf" srcId="{C30419A2-F110-47DB-A12A-7E254FB0DE7E}" destId="{7A1F1499-D1F4-460F-896B-D12453E2BA83}" srcOrd="1" destOrd="0" presId="urn:microsoft.com/office/officeart/2005/8/layout/default"/>
    <dgm:cxn modelId="{442B6F30-AB71-4DBA-ACBB-3E7F20DD0452}" type="presParOf" srcId="{C30419A2-F110-47DB-A12A-7E254FB0DE7E}" destId="{DC560730-008A-471D-8897-DBDC2DCE2576}" srcOrd="2" destOrd="0" presId="urn:microsoft.com/office/officeart/2005/8/layout/default"/>
    <dgm:cxn modelId="{4D2D1F01-8CE8-42F6-8960-5AC3D893BF28}" type="presParOf" srcId="{C30419A2-F110-47DB-A12A-7E254FB0DE7E}" destId="{BE6F8FBD-D5F0-4390-B3A1-6E07AF57ECC6}" srcOrd="3" destOrd="0" presId="urn:microsoft.com/office/officeart/2005/8/layout/default"/>
    <dgm:cxn modelId="{8D7CD459-4D3D-44E5-A11C-F1CB9E9AE0B1}" type="presParOf" srcId="{C30419A2-F110-47DB-A12A-7E254FB0DE7E}" destId="{745A5364-4105-4699-B480-82535822B921}" srcOrd="4" destOrd="0" presId="urn:microsoft.com/office/officeart/2005/8/layout/default"/>
    <dgm:cxn modelId="{F5400453-A1AE-4842-A598-DBBD2C5D171D}" type="presParOf" srcId="{C30419A2-F110-47DB-A12A-7E254FB0DE7E}" destId="{1A98A29A-F362-4F1C-8F1D-5A6E45538146}" srcOrd="5" destOrd="0" presId="urn:microsoft.com/office/officeart/2005/8/layout/default"/>
    <dgm:cxn modelId="{514ACF2C-0C85-4991-AE19-57694D85E419}" type="presParOf" srcId="{C30419A2-F110-47DB-A12A-7E254FB0DE7E}" destId="{9DB49A07-D608-4F47-9467-8FD8A90A70F5}" srcOrd="6" destOrd="0" presId="urn:microsoft.com/office/officeart/2005/8/layout/default"/>
    <dgm:cxn modelId="{D2AFD266-11B0-402B-82E3-1D9747D86EDC}" type="presParOf" srcId="{C30419A2-F110-47DB-A12A-7E254FB0DE7E}" destId="{A31FA3F1-C86A-4B2C-AB51-14899794CF9C}" srcOrd="7" destOrd="0" presId="urn:microsoft.com/office/officeart/2005/8/layout/default"/>
    <dgm:cxn modelId="{E612532C-E931-4DE7-8E22-7CA89397BB09}" type="presParOf" srcId="{C30419A2-F110-47DB-A12A-7E254FB0DE7E}" destId="{CFD6EEC6-1CD4-4B40-A8FF-D6E1F0660D2F}" srcOrd="8" destOrd="0" presId="urn:microsoft.com/office/officeart/2005/8/layout/default"/>
    <dgm:cxn modelId="{5C2A0311-3C6C-4B0F-8E8D-7CF97518D1F2}" type="presParOf" srcId="{C30419A2-F110-47DB-A12A-7E254FB0DE7E}" destId="{29C4A6C2-36A4-49E0-8094-E764E4984AB8}" srcOrd="9" destOrd="0" presId="urn:microsoft.com/office/officeart/2005/8/layout/default"/>
    <dgm:cxn modelId="{3BD3916C-4AF8-44E9-B1A5-FFC053F3A376}" type="presParOf" srcId="{C30419A2-F110-47DB-A12A-7E254FB0DE7E}" destId="{4F08C0AB-FC69-42A7-B631-C1CE81A6E808}" srcOrd="10" destOrd="0" presId="urn:microsoft.com/office/officeart/2005/8/layout/default"/>
    <dgm:cxn modelId="{96CF3D6D-D846-48C7-8829-192ACA30D94B}" type="presParOf" srcId="{C30419A2-F110-47DB-A12A-7E254FB0DE7E}" destId="{971DA38A-A535-49A1-8E1D-1C453AD84657}" srcOrd="11" destOrd="0" presId="urn:microsoft.com/office/officeart/2005/8/layout/default"/>
    <dgm:cxn modelId="{98D75601-6F11-4A00-9815-AB34A79E64E8}" type="presParOf" srcId="{C30419A2-F110-47DB-A12A-7E254FB0DE7E}" destId="{A0C73651-6D56-4992-B878-87F00FFE2A77}" srcOrd="12" destOrd="0" presId="urn:microsoft.com/office/officeart/2005/8/layout/default"/>
    <dgm:cxn modelId="{6F76F4EC-A93F-4CA5-9E75-78E32EE3A6BF}" type="presParOf" srcId="{C30419A2-F110-47DB-A12A-7E254FB0DE7E}" destId="{417A36BA-76C5-427A-A774-A04EBB327F6F}" srcOrd="13" destOrd="0" presId="urn:microsoft.com/office/officeart/2005/8/layout/default"/>
    <dgm:cxn modelId="{F63D1538-931B-4F01-BD19-B7780F54DD2D}" type="presParOf" srcId="{C30419A2-F110-47DB-A12A-7E254FB0DE7E}" destId="{A9D2FDB2-3BE1-4DFC-8BD6-62A5D8BC7BB0}" srcOrd="14" destOrd="0" presId="urn:microsoft.com/office/officeart/2005/8/layout/default"/>
    <dgm:cxn modelId="{AE852091-2BC1-4B0F-AC37-14844064479A}" type="presParOf" srcId="{C30419A2-F110-47DB-A12A-7E254FB0DE7E}" destId="{8FE44252-0077-4989-99A0-8106CC5360E5}" srcOrd="15" destOrd="0" presId="urn:microsoft.com/office/officeart/2005/8/layout/default"/>
    <dgm:cxn modelId="{AFF9C11F-8623-4D80-A883-8AEC997A8DDC}" type="presParOf" srcId="{C30419A2-F110-47DB-A12A-7E254FB0DE7E}" destId="{5424C249-08F2-4597-BE8A-6391E6759E8C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93C1BD-C684-4D5B-8F2D-9B83093CA3C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056C64-0E85-4FF9-8C4A-4479511D984F}">
      <dgm:prSet/>
      <dgm:spPr/>
      <dgm:t>
        <a:bodyPr/>
        <a:lstStyle/>
        <a:p>
          <a:r>
            <a:rPr lang="tr-TR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Bilinç: Açık, aktif, göz teması mevcut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BB1A64-C5D0-4098-AA3A-A9F8D898FB88}" type="parTrans" cxnId="{2A2276EF-4C0F-4B84-B3F8-8852BDE865D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4FEFFA-6C55-4F9A-8084-0BCEBD3B821C}" type="sibTrans" cxnId="{2A2276EF-4C0F-4B84-B3F8-8852BDE865D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200732-AC50-4AE1-8F86-071AAAB78077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KSG: Geri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54281-3D01-4414-8196-344170BD4894}" type="parTrans" cxnId="{D063AA5F-3CD9-4EEA-8A73-60CCC381AF7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05874-10F8-4DDF-9E5A-F4BD20763044}" type="sibTrans" cxnId="{D063AA5F-3CD9-4EEA-8A73-60CCC381AF7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AE9881-EDA8-42FF-903B-3A6ADB1A5D2E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Pupiller: İzokorik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7D2C09-9752-4B16-80AB-F246BA47149B}" type="parTrans" cxnId="{30350B96-DDC8-4881-A1EF-BEE2FAB3E5E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E29360-6368-4561-A940-199836A48259}" type="sibTrans" cxnId="{30350B96-DDC8-4881-A1EF-BEE2FAB3E5E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665107-1AA8-4CE3-8CCD-33406A1FB68B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IDIR: ++/++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E45CEB-30D1-41E4-A539-AB280D67F535}" type="parTrans" cxnId="{1975784E-2AC3-480C-ACC9-EF6B8375BED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48180-1362-4870-B36A-637C1A08CBA5}" type="sibTrans" cxnId="{1975784E-2AC3-480C-ACC9-EF6B8375BED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1711F9-B504-4A58-82C7-A1BF1E6415B2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Göz hareketleri: Her yöne serbest, pitozis yok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02251A-5CD6-4181-87F7-0BB64B9F34F3}" type="parTrans" cxnId="{9F259AAC-A57E-46BD-8BF5-4031BC09AFF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57A0DD-D565-42E5-8AA8-1F622F754C3E}" type="sibTrans" cxnId="{9F259AAC-A57E-46BD-8BF5-4031BC09AFF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2D8392-DF2F-42DF-8B48-C14E1F72B9B9}">
      <dgm:prSet/>
      <dgm:spPr/>
      <dgm:t>
        <a:bodyPr/>
        <a:lstStyle/>
        <a:p>
          <a:r>
            <a:rPr lang="tr-TR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Fasiyal </a:t>
          </a:r>
          <a:r>
            <a:rPr lang="tr-TR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asimetri yok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B49CC4-2357-4E1D-B701-CDF3C1469E41}" type="parTrans" cxnId="{B41EB04C-6BC3-47C9-A868-077D7C039B6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04D8DF-2941-4DCF-91DC-AE7579B9AA3A}" type="sibTrans" cxnId="{B41EB04C-6BC3-47C9-A868-077D7C039B6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F66032-0B66-4EAB-9D07-6377D5DDED56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Nistagmus yok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639A64-F1EE-4551-A36C-505EEE33706D}" type="parTrans" cxnId="{9BD39DD9-0A01-4927-8F0D-0BA765CB18C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8556FA-6410-469C-840F-B2F8B2C0B736}" type="sibTrans" cxnId="{9BD39DD9-0A01-4927-8F0D-0BA765CB18C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093C41-AE36-4786-86E4-4888445C09EA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Fasikülasyon yok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41601-2486-4431-A83A-E424387B46E8}" type="parTrans" cxnId="{639C2E5B-2C07-43C6-841D-852011CD90AD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733441-2C7D-4F55-B9B9-6C67DD3BBB84}" type="sibTrans" cxnId="{639C2E5B-2C07-43C6-841D-852011CD90AD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6F8E75-7C5C-4DE4-AC5C-A94810065F48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Diğer kranial sinirler: İntakt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C4654-8207-4AAB-84DF-ECCCFBBFFEDB}" type="parTrans" cxnId="{FE25B91D-A6DF-4FA7-AC58-CD485DB215A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F6C1A8-F86F-43E3-8905-340EEA305FB3}" type="sibTrans" cxnId="{FE25B91D-A6DF-4FA7-AC58-CD485DB215A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996A39-CDB8-47D4-A291-80041311151C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Kas gücü: 4 ekstremite spontan eşit hareketli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7428B6-A883-4393-B52D-6D310B7226E0}" type="parTrans" cxnId="{7738FA5E-E301-45F6-8DDB-568BB653873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8A7A94-4FA7-44FE-B866-B5AFB8656D62}" type="sibTrans" cxnId="{7738FA5E-E301-45F6-8DDB-568BB653873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66C066-5CFB-4A0D-B84C-B90A748BE0E4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Tonus: Doğal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7A487C-142B-401A-8CE9-E1B9FAE78614}" type="parTrans" cxnId="{B7DBEC30-83CB-4E16-8D81-066B46203A7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2AC89-A854-427A-97BC-FE4E2413534D}" type="sibTrans" cxnId="{B7DBEC30-83CB-4E16-8D81-066B46203A7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6AA3E6-0D8F-4327-920B-D1E417788E17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Gülümseme var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AC3BEF-CC79-4496-A351-DF23EC71C51C}" type="parTrans" cxnId="{1C2BC963-D43C-4934-8493-1E5CFCFB970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441520-2459-4773-8671-1B26F806D198}" type="sibTrans" cxnId="{1C2BC963-D43C-4934-8493-1E5CFCFB970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E8BE9-37B9-473C-872C-882061F7C8AA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İşitme bozukluğu: Sese tepki +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D78E08-4809-49A2-956E-A080B26C7855}" type="parTrans" cxnId="{7029B45F-BE53-454D-99AF-9CE2C56C5C3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3616C-7AB4-460A-AFB1-7696AF9C0C13}" type="sibTrans" cxnId="{7029B45F-BE53-454D-99AF-9CE2C56C5C3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6C5270-BB0D-4DBC-A090-9A13337DA492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Çiğneme-yutma bozukluğu: Yok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06DF28-AAFC-4061-ADB2-6A2E70D42DD3}" type="parTrans" cxnId="{4D276151-F2B8-439B-8C3E-0697A286AB1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58928A-DFCD-463B-A926-CAE3FCB7E143}" type="sibTrans" cxnId="{4D276151-F2B8-439B-8C3E-0697A286AB1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4E982-D24C-4651-8290-D0C301D7538B}">
      <dgm:prSet/>
      <dgm:spPr/>
      <dgm:t>
        <a:bodyPr/>
        <a:lstStyle/>
        <a:p>
          <a:r>
            <a:rPr lang="tr-TR" b="0" i="0">
              <a:latin typeface="Times New Roman" panose="02020603050405020304" pitchFamily="18" charset="0"/>
              <a:cs typeface="Times New Roman" panose="02020603050405020304" pitchFamily="18" charset="0"/>
            </a:rPr>
            <a:t>Ekstremite güçsüzlüğü: Eşit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5F9540-054F-4F95-BDE0-80438FE249E0}" type="parTrans" cxnId="{A5AEBEB0-1DB3-40B0-B4BA-854B6A9EE1E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4F5F34-1D10-496D-A49F-AFBAB673EA7F}" type="sibTrans" cxnId="{A5AEBEB0-1DB3-40B0-B4BA-854B6A9EE1E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5FB55F-193B-43F1-86AC-9B629808D5A1}" type="pres">
      <dgm:prSet presAssocID="{6C93C1BD-C684-4D5B-8F2D-9B83093CA3C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4D40CE6-1E47-4D61-A0AE-55CDE71AAE5D}" type="pres">
      <dgm:prSet presAssocID="{B4056C64-0E85-4FF9-8C4A-4479511D984F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085647-F382-48C3-8474-F984B69D2F89}" type="pres">
      <dgm:prSet presAssocID="{F44FEFFA-6C55-4F9A-8084-0BCEBD3B821C}" presName="sibTrans" presStyleCnt="0"/>
      <dgm:spPr/>
    </dgm:pt>
    <dgm:pt modelId="{9304801B-D073-4CFC-9E89-63705834D786}" type="pres">
      <dgm:prSet presAssocID="{62200732-AC50-4AE1-8F86-071AAAB78077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EEEE6D0-ACA1-4ECE-8C46-D5DB6E462E44}" type="pres">
      <dgm:prSet presAssocID="{9EA05874-10F8-4DDF-9E5A-F4BD20763044}" presName="sibTrans" presStyleCnt="0"/>
      <dgm:spPr/>
    </dgm:pt>
    <dgm:pt modelId="{7A7976BE-0FBA-4F5D-8BA6-471B35DEB5B3}" type="pres">
      <dgm:prSet presAssocID="{24AE9881-EDA8-42FF-903B-3A6ADB1A5D2E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D6674F3-06DA-4455-B62F-DE3FAC0E5FFF}" type="pres">
      <dgm:prSet presAssocID="{43E29360-6368-4561-A940-199836A48259}" presName="sibTrans" presStyleCnt="0"/>
      <dgm:spPr/>
    </dgm:pt>
    <dgm:pt modelId="{4D325C67-51F1-4486-AB2B-5021B2DD48D3}" type="pres">
      <dgm:prSet presAssocID="{E3665107-1AA8-4CE3-8CCD-33406A1FB68B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3EAC57-124C-4EF5-869E-6A40C40A6DC2}" type="pres">
      <dgm:prSet presAssocID="{2A848180-1362-4870-B36A-637C1A08CBA5}" presName="sibTrans" presStyleCnt="0"/>
      <dgm:spPr/>
    </dgm:pt>
    <dgm:pt modelId="{397BB905-C5CF-4164-B526-745CF03C6ED0}" type="pres">
      <dgm:prSet presAssocID="{E11711F9-B504-4A58-82C7-A1BF1E6415B2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DB67748-4147-4486-9AFA-8F2397D597EC}" type="pres">
      <dgm:prSet presAssocID="{F257A0DD-D565-42E5-8AA8-1F622F754C3E}" presName="sibTrans" presStyleCnt="0"/>
      <dgm:spPr/>
    </dgm:pt>
    <dgm:pt modelId="{21A9EA6B-3A22-4D61-BAB9-8D6829F05FD9}" type="pres">
      <dgm:prSet presAssocID="{D02D8392-DF2F-42DF-8B48-C14E1F72B9B9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8F54FC-E8CA-4793-B82B-30644064F1F4}" type="pres">
      <dgm:prSet presAssocID="{EB04D8DF-2941-4DCF-91DC-AE7579B9AA3A}" presName="sibTrans" presStyleCnt="0"/>
      <dgm:spPr/>
    </dgm:pt>
    <dgm:pt modelId="{33A3D4EE-2CDF-43AB-9646-3E8A9E1FB17C}" type="pres">
      <dgm:prSet presAssocID="{58F66032-0B66-4EAB-9D07-6377D5DDED56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1B6846-6A63-4D28-A4ED-7AF4ED3EF4C6}" type="pres">
      <dgm:prSet presAssocID="{858556FA-6410-469C-840F-B2F8B2C0B736}" presName="sibTrans" presStyleCnt="0"/>
      <dgm:spPr/>
    </dgm:pt>
    <dgm:pt modelId="{E041515E-11B4-431F-8A78-4954464CD697}" type="pres">
      <dgm:prSet presAssocID="{BE093C41-AE36-4786-86E4-4888445C09EA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C61A784-3146-4EAE-A515-E7C06AB287C0}" type="pres">
      <dgm:prSet presAssocID="{4F733441-2C7D-4F55-B9B9-6C67DD3BBB84}" presName="sibTrans" presStyleCnt="0"/>
      <dgm:spPr/>
    </dgm:pt>
    <dgm:pt modelId="{E64D5A9B-2D21-41E9-A87D-F3CFF7390601}" type="pres">
      <dgm:prSet presAssocID="{476F8E75-7C5C-4DE4-AC5C-A94810065F48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44C2B2-F02B-4638-8341-D10AAB3C8E11}" type="pres">
      <dgm:prSet presAssocID="{D2F6C1A8-F86F-43E3-8905-340EEA305FB3}" presName="sibTrans" presStyleCnt="0"/>
      <dgm:spPr/>
    </dgm:pt>
    <dgm:pt modelId="{4279378F-C10D-46E4-A510-96015230B764}" type="pres">
      <dgm:prSet presAssocID="{16996A39-CDB8-47D4-A291-80041311151C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7CB312B-9C48-4823-8DCA-4EC4C4CF1097}" type="pres">
      <dgm:prSet presAssocID="{F48A7A94-4FA7-44FE-B866-B5AFB8656D62}" presName="sibTrans" presStyleCnt="0"/>
      <dgm:spPr/>
    </dgm:pt>
    <dgm:pt modelId="{3E6B3D23-E4BE-4981-AEFA-EBF982819334}" type="pres">
      <dgm:prSet presAssocID="{C466C066-5CFB-4A0D-B84C-B90A748BE0E4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1593F7C-20E2-47D3-96BC-F688DA849267}" type="pres">
      <dgm:prSet presAssocID="{33A2AC89-A854-427A-97BC-FE4E2413534D}" presName="sibTrans" presStyleCnt="0"/>
      <dgm:spPr/>
    </dgm:pt>
    <dgm:pt modelId="{7E818751-E4B4-4C88-A6A0-65C328A7A6B7}" type="pres">
      <dgm:prSet presAssocID="{6C6AA3E6-0D8F-4327-920B-D1E417788E17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D3A927F-8C49-4840-97B6-919457E092DC}" type="pres">
      <dgm:prSet presAssocID="{52441520-2459-4773-8671-1B26F806D198}" presName="sibTrans" presStyleCnt="0"/>
      <dgm:spPr/>
    </dgm:pt>
    <dgm:pt modelId="{A49E737D-88D5-49A9-8244-22735B36CAD6}" type="pres">
      <dgm:prSet presAssocID="{7EEE8BE9-37B9-473C-872C-882061F7C8AA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0DC5025-7BEF-4B8F-913F-9FA467344032}" type="pres">
      <dgm:prSet presAssocID="{BAB3616C-7AB4-460A-AFB1-7696AF9C0C13}" presName="sibTrans" presStyleCnt="0"/>
      <dgm:spPr/>
    </dgm:pt>
    <dgm:pt modelId="{3AFDA748-AD82-4DAA-B0BC-E4CBFAC2AEFA}" type="pres">
      <dgm:prSet presAssocID="{656C5270-BB0D-4DBC-A090-9A13337DA492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67A55E-08CD-43D5-AEB3-5F67A9EADDDA}" type="pres">
      <dgm:prSet presAssocID="{9858928A-DFCD-463B-A926-CAE3FCB7E143}" presName="sibTrans" presStyleCnt="0"/>
      <dgm:spPr/>
    </dgm:pt>
    <dgm:pt modelId="{932C05BE-5C5F-491D-BB2E-D171FFE6C152}" type="pres">
      <dgm:prSet presAssocID="{8BA4E982-D24C-4651-8290-D0C301D7538B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ACD7AD0-A27E-47B2-A838-D64FEADDBED7}" type="presOf" srcId="{6C93C1BD-C684-4D5B-8F2D-9B83093CA3C2}" destId="{825FB55F-193B-43F1-86AC-9B629808D5A1}" srcOrd="0" destOrd="0" presId="urn:microsoft.com/office/officeart/2005/8/layout/default"/>
    <dgm:cxn modelId="{FE1F72E2-A828-4533-AE03-1FED67CB483F}" type="presOf" srcId="{656C5270-BB0D-4DBC-A090-9A13337DA492}" destId="{3AFDA748-AD82-4DAA-B0BC-E4CBFAC2AEFA}" srcOrd="0" destOrd="0" presId="urn:microsoft.com/office/officeart/2005/8/layout/default"/>
    <dgm:cxn modelId="{56F9EEDE-5A9B-4B6C-B91A-10D190A269A1}" type="presOf" srcId="{D02D8392-DF2F-42DF-8B48-C14E1F72B9B9}" destId="{21A9EA6B-3A22-4D61-BAB9-8D6829F05FD9}" srcOrd="0" destOrd="0" presId="urn:microsoft.com/office/officeart/2005/8/layout/default"/>
    <dgm:cxn modelId="{3D920E2B-8D1E-43F4-BA74-A58DBD0112A6}" type="presOf" srcId="{BE093C41-AE36-4786-86E4-4888445C09EA}" destId="{E041515E-11B4-431F-8A78-4954464CD697}" srcOrd="0" destOrd="0" presId="urn:microsoft.com/office/officeart/2005/8/layout/default"/>
    <dgm:cxn modelId="{B99DB841-4315-4F18-B35B-C1612D64B36E}" type="presOf" srcId="{E3665107-1AA8-4CE3-8CCD-33406A1FB68B}" destId="{4D325C67-51F1-4486-AB2B-5021B2DD48D3}" srcOrd="0" destOrd="0" presId="urn:microsoft.com/office/officeart/2005/8/layout/default"/>
    <dgm:cxn modelId="{1975784E-2AC3-480C-ACC9-EF6B8375BED7}" srcId="{6C93C1BD-C684-4D5B-8F2D-9B83093CA3C2}" destId="{E3665107-1AA8-4CE3-8CCD-33406A1FB68B}" srcOrd="3" destOrd="0" parTransId="{31E45CEB-30D1-41E4-A539-AB280D67F535}" sibTransId="{2A848180-1362-4870-B36A-637C1A08CBA5}"/>
    <dgm:cxn modelId="{9F259AAC-A57E-46BD-8BF5-4031BC09AFF9}" srcId="{6C93C1BD-C684-4D5B-8F2D-9B83093CA3C2}" destId="{E11711F9-B504-4A58-82C7-A1BF1E6415B2}" srcOrd="4" destOrd="0" parTransId="{7602251A-5CD6-4181-87F7-0BB64B9F34F3}" sibTransId="{F257A0DD-D565-42E5-8AA8-1F622F754C3E}"/>
    <dgm:cxn modelId="{3846A907-AAD9-457A-805E-3225173EC3B4}" type="presOf" srcId="{B4056C64-0E85-4FF9-8C4A-4479511D984F}" destId="{44D40CE6-1E47-4D61-A0AE-55CDE71AAE5D}" srcOrd="0" destOrd="0" presId="urn:microsoft.com/office/officeart/2005/8/layout/default"/>
    <dgm:cxn modelId="{30350B96-DDC8-4881-A1EF-BEE2FAB3E5E7}" srcId="{6C93C1BD-C684-4D5B-8F2D-9B83093CA3C2}" destId="{24AE9881-EDA8-42FF-903B-3A6ADB1A5D2E}" srcOrd="2" destOrd="0" parTransId="{B77D2C09-9752-4B16-80AB-F246BA47149B}" sibTransId="{43E29360-6368-4561-A940-199836A48259}"/>
    <dgm:cxn modelId="{2BD78023-393F-4B59-99E2-99DDF7154E87}" type="presOf" srcId="{58F66032-0B66-4EAB-9D07-6377D5DDED56}" destId="{33A3D4EE-2CDF-43AB-9646-3E8A9E1FB17C}" srcOrd="0" destOrd="0" presId="urn:microsoft.com/office/officeart/2005/8/layout/default"/>
    <dgm:cxn modelId="{7B941770-0D40-4FF5-92C7-5975671721D8}" type="presOf" srcId="{8BA4E982-D24C-4651-8290-D0C301D7538B}" destId="{932C05BE-5C5F-491D-BB2E-D171FFE6C152}" srcOrd="0" destOrd="0" presId="urn:microsoft.com/office/officeart/2005/8/layout/default"/>
    <dgm:cxn modelId="{7738FA5E-E301-45F6-8DDB-568BB6538731}" srcId="{6C93C1BD-C684-4D5B-8F2D-9B83093CA3C2}" destId="{16996A39-CDB8-47D4-A291-80041311151C}" srcOrd="9" destOrd="0" parTransId="{A87428B6-A883-4393-B52D-6D310B7226E0}" sibTransId="{F48A7A94-4FA7-44FE-B866-B5AFB8656D62}"/>
    <dgm:cxn modelId="{70B9E17D-641B-4083-B313-633CB5D90F2C}" type="presOf" srcId="{6C6AA3E6-0D8F-4327-920B-D1E417788E17}" destId="{7E818751-E4B4-4C88-A6A0-65C328A7A6B7}" srcOrd="0" destOrd="0" presId="urn:microsoft.com/office/officeart/2005/8/layout/default"/>
    <dgm:cxn modelId="{B7DBEC30-83CB-4E16-8D81-066B46203A71}" srcId="{6C93C1BD-C684-4D5B-8F2D-9B83093CA3C2}" destId="{C466C066-5CFB-4A0D-B84C-B90A748BE0E4}" srcOrd="10" destOrd="0" parTransId="{A07A487C-142B-401A-8CE9-E1B9FAE78614}" sibTransId="{33A2AC89-A854-427A-97BC-FE4E2413534D}"/>
    <dgm:cxn modelId="{D063AA5F-3CD9-4EEA-8A73-60CCC381AF79}" srcId="{6C93C1BD-C684-4D5B-8F2D-9B83093CA3C2}" destId="{62200732-AC50-4AE1-8F86-071AAAB78077}" srcOrd="1" destOrd="0" parTransId="{0D454281-3D01-4414-8196-344170BD4894}" sibTransId="{9EA05874-10F8-4DDF-9E5A-F4BD20763044}"/>
    <dgm:cxn modelId="{12F1CA56-0A94-4C93-80D6-EA35B25B8BFF}" type="presOf" srcId="{24AE9881-EDA8-42FF-903B-3A6ADB1A5D2E}" destId="{7A7976BE-0FBA-4F5D-8BA6-471B35DEB5B3}" srcOrd="0" destOrd="0" presId="urn:microsoft.com/office/officeart/2005/8/layout/default"/>
    <dgm:cxn modelId="{4D276151-F2B8-439B-8C3E-0697A286AB1E}" srcId="{6C93C1BD-C684-4D5B-8F2D-9B83093CA3C2}" destId="{656C5270-BB0D-4DBC-A090-9A13337DA492}" srcOrd="13" destOrd="0" parTransId="{1606DF28-AAFC-4061-ADB2-6A2E70D42DD3}" sibTransId="{9858928A-DFCD-463B-A926-CAE3FCB7E143}"/>
    <dgm:cxn modelId="{48AB87BF-660C-47E3-89DD-344A799A4C68}" type="presOf" srcId="{7EEE8BE9-37B9-473C-872C-882061F7C8AA}" destId="{A49E737D-88D5-49A9-8244-22735B36CAD6}" srcOrd="0" destOrd="0" presId="urn:microsoft.com/office/officeart/2005/8/layout/default"/>
    <dgm:cxn modelId="{FE25B91D-A6DF-4FA7-AC58-CD485DB215A0}" srcId="{6C93C1BD-C684-4D5B-8F2D-9B83093CA3C2}" destId="{476F8E75-7C5C-4DE4-AC5C-A94810065F48}" srcOrd="8" destOrd="0" parTransId="{89BC4654-8207-4AAB-84DF-ECCCFBBFFEDB}" sibTransId="{D2F6C1A8-F86F-43E3-8905-340EEA305FB3}"/>
    <dgm:cxn modelId="{5CB47F87-C8EA-402E-8A34-0AA1F0D876FB}" type="presOf" srcId="{C466C066-5CFB-4A0D-B84C-B90A748BE0E4}" destId="{3E6B3D23-E4BE-4981-AEFA-EBF982819334}" srcOrd="0" destOrd="0" presId="urn:microsoft.com/office/officeart/2005/8/layout/default"/>
    <dgm:cxn modelId="{7029B45F-BE53-454D-99AF-9CE2C56C5C34}" srcId="{6C93C1BD-C684-4D5B-8F2D-9B83093CA3C2}" destId="{7EEE8BE9-37B9-473C-872C-882061F7C8AA}" srcOrd="12" destOrd="0" parTransId="{EFD78E08-4809-49A2-956E-A080B26C7855}" sibTransId="{BAB3616C-7AB4-460A-AFB1-7696AF9C0C13}"/>
    <dgm:cxn modelId="{2A2276EF-4C0F-4B84-B3F8-8852BDE865DE}" srcId="{6C93C1BD-C684-4D5B-8F2D-9B83093CA3C2}" destId="{B4056C64-0E85-4FF9-8C4A-4479511D984F}" srcOrd="0" destOrd="0" parTransId="{27BB1A64-C5D0-4098-AA3A-A9F8D898FB88}" sibTransId="{F44FEFFA-6C55-4F9A-8084-0BCEBD3B821C}"/>
    <dgm:cxn modelId="{639C2E5B-2C07-43C6-841D-852011CD90AD}" srcId="{6C93C1BD-C684-4D5B-8F2D-9B83093CA3C2}" destId="{BE093C41-AE36-4786-86E4-4888445C09EA}" srcOrd="7" destOrd="0" parTransId="{FD541601-2486-4431-A83A-E424387B46E8}" sibTransId="{4F733441-2C7D-4F55-B9B9-6C67DD3BBB84}"/>
    <dgm:cxn modelId="{AF87D853-F393-4722-AE25-F349E045F1B3}" type="presOf" srcId="{E11711F9-B504-4A58-82C7-A1BF1E6415B2}" destId="{397BB905-C5CF-4164-B526-745CF03C6ED0}" srcOrd="0" destOrd="0" presId="urn:microsoft.com/office/officeart/2005/8/layout/default"/>
    <dgm:cxn modelId="{9BD39DD9-0A01-4927-8F0D-0BA765CB18C7}" srcId="{6C93C1BD-C684-4D5B-8F2D-9B83093CA3C2}" destId="{58F66032-0B66-4EAB-9D07-6377D5DDED56}" srcOrd="6" destOrd="0" parTransId="{D5639A64-F1EE-4551-A36C-505EEE33706D}" sibTransId="{858556FA-6410-469C-840F-B2F8B2C0B736}"/>
    <dgm:cxn modelId="{A5AEBEB0-1DB3-40B0-B4BA-854B6A9EE1EE}" srcId="{6C93C1BD-C684-4D5B-8F2D-9B83093CA3C2}" destId="{8BA4E982-D24C-4651-8290-D0C301D7538B}" srcOrd="14" destOrd="0" parTransId="{EF5F9540-054F-4F95-BDE0-80438FE249E0}" sibTransId="{6D4F5F34-1D10-496D-A49F-AFBAB673EA7F}"/>
    <dgm:cxn modelId="{9CB300C6-4E57-4A12-A76A-326B6F3D841D}" type="presOf" srcId="{476F8E75-7C5C-4DE4-AC5C-A94810065F48}" destId="{E64D5A9B-2D21-41E9-A87D-F3CFF7390601}" srcOrd="0" destOrd="0" presId="urn:microsoft.com/office/officeart/2005/8/layout/default"/>
    <dgm:cxn modelId="{1C2BC963-D43C-4934-8493-1E5CFCFB9708}" srcId="{6C93C1BD-C684-4D5B-8F2D-9B83093CA3C2}" destId="{6C6AA3E6-0D8F-4327-920B-D1E417788E17}" srcOrd="11" destOrd="0" parTransId="{C2AC3BEF-CC79-4496-A351-DF23EC71C51C}" sibTransId="{52441520-2459-4773-8671-1B26F806D198}"/>
    <dgm:cxn modelId="{FD9B8A07-FC64-4DF0-9D07-E19813BCF8AD}" type="presOf" srcId="{62200732-AC50-4AE1-8F86-071AAAB78077}" destId="{9304801B-D073-4CFC-9E89-63705834D786}" srcOrd="0" destOrd="0" presId="urn:microsoft.com/office/officeart/2005/8/layout/default"/>
    <dgm:cxn modelId="{A15422E7-B7C4-4E05-AE5B-2A1D1F40ABFE}" type="presOf" srcId="{16996A39-CDB8-47D4-A291-80041311151C}" destId="{4279378F-C10D-46E4-A510-96015230B764}" srcOrd="0" destOrd="0" presId="urn:microsoft.com/office/officeart/2005/8/layout/default"/>
    <dgm:cxn modelId="{B41EB04C-6BC3-47C9-A868-077D7C039B68}" srcId="{6C93C1BD-C684-4D5B-8F2D-9B83093CA3C2}" destId="{D02D8392-DF2F-42DF-8B48-C14E1F72B9B9}" srcOrd="5" destOrd="0" parTransId="{FAB49CC4-2357-4E1D-B701-CDF3C1469E41}" sibTransId="{EB04D8DF-2941-4DCF-91DC-AE7579B9AA3A}"/>
    <dgm:cxn modelId="{C2CC9561-18A9-4E31-863A-43AE2699DC41}" type="presParOf" srcId="{825FB55F-193B-43F1-86AC-9B629808D5A1}" destId="{44D40CE6-1E47-4D61-A0AE-55CDE71AAE5D}" srcOrd="0" destOrd="0" presId="urn:microsoft.com/office/officeart/2005/8/layout/default"/>
    <dgm:cxn modelId="{65A009E6-2F09-4D65-8193-6EFF0C9AEDE0}" type="presParOf" srcId="{825FB55F-193B-43F1-86AC-9B629808D5A1}" destId="{C9085647-F382-48C3-8474-F984B69D2F89}" srcOrd="1" destOrd="0" presId="urn:microsoft.com/office/officeart/2005/8/layout/default"/>
    <dgm:cxn modelId="{732F9F00-7C3D-4C67-9B05-73F8F664684E}" type="presParOf" srcId="{825FB55F-193B-43F1-86AC-9B629808D5A1}" destId="{9304801B-D073-4CFC-9E89-63705834D786}" srcOrd="2" destOrd="0" presId="urn:microsoft.com/office/officeart/2005/8/layout/default"/>
    <dgm:cxn modelId="{93E5340A-1A51-42E2-900B-7D5F6C70FC68}" type="presParOf" srcId="{825FB55F-193B-43F1-86AC-9B629808D5A1}" destId="{AEEEE6D0-ACA1-4ECE-8C46-D5DB6E462E44}" srcOrd="3" destOrd="0" presId="urn:microsoft.com/office/officeart/2005/8/layout/default"/>
    <dgm:cxn modelId="{3A8CA42B-8EA3-46ED-904C-3A0C7B6F2C28}" type="presParOf" srcId="{825FB55F-193B-43F1-86AC-9B629808D5A1}" destId="{7A7976BE-0FBA-4F5D-8BA6-471B35DEB5B3}" srcOrd="4" destOrd="0" presId="urn:microsoft.com/office/officeart/2005/8/layout/default"/>
    <dgm:cxn modelId="{B8731089-A122-4CE1-998A-8785A738D424}" type="presParOf" srcId="{825FB55F-193B-43F1-86AC-9B629808D5A1}" destId="{4D6674F3-06DA-4455-B62F-DE3FAC0E5FFF}" srcOrd="5" destOrd="0" presId="urn:microsoft.com/office/officeart/2005/8/layout/default"/>
    <dgm:cxn modelId="{F909F539-B085-4B56-B300-0EA321746051}" type="presParOf" srcId="{825FB55F-193B-43F1-86AC-9B629808D5A1}" destId="{4D325C67-51F1-4486-AB2B-5021B2DD48D3}" srcOrd="6" destOrd="0" presId="urn:microsoft.com/office/officeart/2005/8/layout/default"/>
    <dgm:cxn modelId="{2FF18AEB-2BDB-42E4-B6D0-11BA6B9D66F3}" type="presParOf" srcId="{825FB55F-193B-43F1-86AC-9B629808D5A1}" destId="{C93EAC57-124C-4EF5-869E-6A40C40A6DC2}" srcOrd="7" destOrd="0" presId="urn:microsoft.com/office/officeart/2005/8/layout/default"/>
    <dgm:cxn modelId="{A4D410FB-F418-4CE7-82B6-8C4EB34C18F1}" type="presParOf" srcId="{825FB55F-193B-43F1-86AC-9B629808D5A1}" destId="{397BB905-C5CF-4164-B526-745CF03C6ED0}" srcOrd="8" destOrd="0" presId="urn:microsoft.com/office/officeart/2005/8/layout/default"/>
    <dgm:cxn modelId="{707DCDDB-DCC4-4F9F-99E4-226229FD2F43}" type="presParOf" srcId="{825FB55F-193B-43F1-86AC-9B629808D5A1}" destId="{CDB67748-4147-4486-9AFA-8F2397D597EC}" srcOrd="9" destOrd="0" presId="urn:microsoft.com/office/officeart/2005/8/layout/default"/>
    <dgm:cxn modelId="{90554719-267A-4001-B9A2-6DD777BAC42C}" type="presParOf" srcId="{825FB55F-193B-43F1-86AC-9B629808D5A1}" destId="{21A9EA6B-3A22-4D61-BAB9-8D6829F05FD9}" srcOrd="10" destOrd="0" presId="urn:microsoft.com/office/officeart/2005/8/layout/default"/>
    <dgm:cxn modelId="{3E35BA09-98FC-424C-920B-A78BFF984614}" type="presParOf" srcId="{825FB55F-193B-43F1-86AC-9B629808D5A1}" destId="{E08F54FC-E8CA-4793-B82B-30644064F1F4}" srcOrd="11" destOrd="0" presId="urn:microsoft.com/office/officeart/2005/8/layout/default"/>
    <dgm:cxn modelId="{6EEDDBBA-F2A2-4663-B832-3B67CC9F6442}" type="presParOf" srcId="{825FB55F-193B-43F1-86AC-9B629808D5A1}" destId="{33A3D4EE-2CDF-43AB-9646-3E8A9E1FB17C}" srcOrd="12" destOrd="0" presId="urn:microsoft.com/office/officeart/2005/8/layout/default"/>
    <dgm:cxn modelId="{775D51FC-F742-439C-9C02-AF4E5EBF7B91}" type="presParOf" srcId="{825FB55F-193B-43F1-86AC-9B629808D5A1}" destId="{601B6846-6A63-4D28-A4ED-7AF4ED3EF4C6}" srcOrd="13" destOrd="0" presId="urn:microsoft.com/office/officeart/2005/8/layout/default"/>
    <dgm:cxn modelId="{AFB34158-CBD9-4ED3-9722-8A930760D77D}" type="presParOf" srcId="{825FB55F-193B-43F1-86AC-9B629808D5A1}" destId="{E041515E-11B4-431F-8A78-4954464CD697}" srcOrd="14" destOrd="0" presId="urn:microsoft.com/office/officeart/2005/8/layout/default"/>
    <dgm:cxn modelId="{DBA70FE0-F0D0-46E3-BDBE-DF5E85539B6F}" type="presParOf" srcId="{825FB55F-193B-43F1-86AC-9B629808D5A1}" destId="{4C61A784-3146-4EAE-A515-E7C06AB287C0}" srcOrd="15" destOrd="0" presId="urn:microsoft.com/office/officeart/2005/8/layout/default"/>
    <dgm:cxn modelId="{B54CC0F3-2B81-402B-8AF4-C52F1D53B7E2}" type="presParOf" srcId="{825FB55F-193B-43F1-86AC-9B629808D5A1}" destId="{E64D5A9B-2D21-41E9-A87D-F3CFF7390601}" srcOrd="16" destOrd="0" presId="urn:microsoft.com/office/officeart/2005/8/layout/default"/>
    <dgm:cxn modelId="{0661272D-B476-434E-B85F-C9D3D4BDD1A2}" type="presParOf" srcId="{825FB55F-193B-43F1-86AC-9B629808D5A1}" destId="{A344C2B2-F02B-4638-8341-D10AAB3C8E11}" srcOrd="17" destOrd="0" presId="urn:microsoft.com/office/officeart/2005/8/layout/default"/>
    <dgm:cxn modelId="{9082655B-7245-40FF-B775-5B03CBC7F08D}" type="presParOf" srcId="{825FB55F-193B-43F1-86AC-9B629808D5A1}" destId="{4279378F-C10D-46E4-A510-96015230B764}" srcOrd="18" destOrd="0" presId="urn:microsoft.com/office/officeart/2005/8/layout/default"/>
    <dgm:cxn modelId="{52C3AFF2-A698-4B07-A043-EAB4EA3DD513}" type="presParOf" srcId="{825FB55F-193B-43F1-86AC-9B629808D5A1}" destId="{D7CB312B-9C48-4823-8DCA-4EC4C4CF1097}" srcOrd="19" destOrd="0" presId="urn:microsoft.com/office/officeart/2005/8/layout/default"/>
    <dgm:cxn modelId="{23EE20DD-37C2-4930-95D6-9C1416A48CBF}" type="presParOf" srcId="{825FB55F-193B-43F1-86AC-9B629808D5A1}" destId="{3E6B3D23-E4BE-4981-AEFA-EBF982819334}" srcOrd="20" destOrd="0" presId="urn:microsoft.com/office/officeart/2005/8/layout/default"/>
    <dgm:cxn modelId="{56AA47E8-2B24-42BD-B58D-6E7B806293E6}" type="presParOf" srcId="{825FB55F-193B-43F1-86AC-9B629808D5A1}" destId="{C1593F7C-20E2-47D3-96BC-F688DA849267}" srcOrd="21" destOrd="0" presId="urn:microsoft.com/office/officeart/2005/8/layout/default"/>
    <dgm:cxn modelId="{52E47050-1103-4572-81B8-8BAB6081B501}" type="presParOf" srcId="{825FB55F-193B-43F1-86AC-9B629808D5A1}" destId="{7E818751-E4B4-4C88-A6A0-65C328A7A6B7}" srcOrd="22" destOrd="0" presId="urn:microsoft.com/office/officeart/2005/8/layout/default"/>
    <dgm:cxn modelId="{0A4B6D76-62BE-4979-BB6B-B447FFBB7E9B}" type="presParOf" srcId="{825FB55F-193B-43F1-86AC-9B629808D5A1}" destId="{4D3A927F-8C49-4840-97B6-919457E092DC}" srcOrd="23" destOrd="0" presId="urn:microsoft.com/office/officeart/2005/8/layout/default"/>
    <dgm:cxn modelId="{192C6B8B-F6B5-43C0-972B-68A955138D32}" type="presParOf" srcId="{825FB55F-193B-43F1-86AC-9B629808D5A1}" destId="{A49E737D-88D5-49A9-8244-22735B36CAD6}" srcOrd="24" destOrd="0" presId="urn:microsoft.com/office/officeart/2005/8/layout/default"/>
    <dgm:cxn modelId="{42BE7B2C-D639-4C05-B8FA-BDB5387DD159}" type="presParOf" srcId="{825FB55F-193B-43F1-86AC-9B629808D5A1}" destId="{50DC5025-7BEF-4B8F-913F-9FA467344032}" srcOrd="25" destOrd="0" presId="urn:microsoft.com/office/officeart/2005/8/layout/default"/>
    <dgm:cxn modelId="{5F7CEE45-788B-46B3-8B72-2D5275529483}" type="presParOf" srcId="{825FB55F-193B-43F1-86AC-9B629808D5A1}" destId="{3AFDA748-AD82-4DAA-B0BC-E4CBFAC2AEFA}" srcOrd="26" destOrd="0" presId="urn:microsoft.com/office/officeart/2005/8/layout/default"/>
    <dgm:cxn modelId="{35CF0301-D738-4212-AE54-7C13EDBB42F4}" type="presParOf" srcId="{825FB55F-193B-43F1-86AC-9B629808D5A1}" destId="{6B67A55E-08CD-43D5-AEB3-5F67A9EADDDA}" srcOrd="27" destOrd="0" presId="urn:microsoft.com/office/officeart/2005/8/layout/default"/>
    <dgm:cxn modelId="{BBACE54F-FFD4-4030-96BF-18F36CEC8710}" type="presParOf" srcId="{825FB55F-193B-43F1-86AC-9B629808D5A1}" destId="{932C05BE-5C5F-491D-BB2E-D171FFE6C152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228D1-A7FB-41A6-8DAC-CBD472267C8D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Ağırlık: 9.3 kg (10-25P)</a:t>
          </a:r>
          <a:endParaRPr lang="en-US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2645" y="1178"/>
        <a:ext cx="2174490" cy="1304694"/>
      </dsp:txXfrm>
    </dsp:sp>
    <dsp:sp modelId="{DC560730-008A-471D-8897-DBDC2DCE2576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Boy: 70 cm (&lt;3P)</a:t>
          </a:r>
          <a:endParaRPr lang="en-US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4584" y="1178"/>
        <a:ext cx="2174490" cy="1304694"/>
      </dsp:txXfrm>
    </dsp:sp>
    <dsp:sp modelId="{745A5364-4105-4699-B480-82535822B921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Baş çevresi: 43.5 cm (&lt;3P)</a:t>
          </a:r>
          <a:endParaRPr lang="en-US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6524" y="1178"/>
        <a:ext cx="2174490" cy="1304694"/>
      </dsp:txXfrm>
    </dsp:sp>
    <dsp:sp modelId="{9DB49A07-D608-4F47-9467-8FD8A90A70F5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Dismorfik bulgu yok</a:t>
          </a:r>
          <a:endParaRPr lang="en-US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58464" y="1178"/>
        <a:ext cx="2174490" cy="1304694"/>
      </dsp:txXfrm>
    </dsp:sp>
    <dsp:sp modelId="{CFD6EEC6-1CD4-4B40-A8FF-D6E1F0660D2F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Kardiyovasküler sistem: Normal, üfürüm yok</a:t>
          </a:r>
          <a:endParaRPr lang="en-US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2645" y="1523321"/>
        <a:ext cx="2174490" cy="1304694"/>
      </dsp:txXfrm>
    </dsp:sp>
    <dsp:sp modelId="{4F08C0AB-FC69-42A7-B631-C1CE81A6E808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Gastrointestinal sistem: Normal, organomegali yok</a:t>
          </a:r>
          <a:endParaRPr lang="en-US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4584" y="1523321"/>
        <a:ext cx="2174490" cy="1304694"/>
      </dsp:txXfrm>
    </dsp:sp>
    <dsp:sp modelId="{A0C73651-6D56-4992-B878-87F00FFE2A77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İşitme testi: Normal</a:t>
          </a:r>
          <a:endParaRPr lang="en-US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6524" y="1523321"/>
        <a:ext cx="2174490" cy="1304694"/>
      </dsp:txXfrm>
    </dsp:sp>
    <dsp:sp modelId="{A9D2FDB2-3BE1-4DFC-8BD6-62A5D8BC7BB0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Görme testi: Normal</a:t>
          </a:r>
          <a:endParaRPr lang="en-US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58464" y="1523321"/>
        <a:ext cx="2174490" cy="1304694"/>
      </dsp:txXfrm>
    </dsp:sp>
    <dsp:sp modelId="{5424C249-08F2-4597-BE8A-6391E6759E8C}">
      <dsp:nvSpPr>
        <dsp:cNvPr id="0" name=""/>
        <dsp:cNvSpPr/>
      </dsp:nvSpPr>
      <dsp:spPr>
        <a:xfrm>
          <a:off x="4170554" y="3045465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EKO: Normal</a:t>
          </a:r>
          <a:endParaRPr lang="en-US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0554" y="3045465"/>
        <a:ext cx="2174490" cy="1304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40CE6-1E47-4D61-A0AE-55CDE71AAE5D}">
      <dsp:nvSpPr>
        <dsp:cNvPr id="0" name=""/>
        <dsp:cNvSpPr/>
      </dsp:nvSpPr>
      <dsp:spPr>
        <a:xfrm>
          <a:off x="3594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Bilinç: Açık, aktif, göz teması mevcut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4" y="229666"/>
        <a:ext cx="1946002" cy="1167601"/>
      </dsp:txXfrm>
    </dsp:sp>
    <dsp:sp modelId="{9304801B-D073-4CFC-9E89-63705834D786}">
      <dsp:nvSpPr>
        <dsp:cNvPr id="0" name=""/>
        <dsp:cNvSpPr/>
      </dsp:nvSpPr>
      <dsp:spPr>
        <a:xfrm>
          <a:off x="2144196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KSG: Geri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4196" y="229666"/>
        <a:ext cx="1946002" cy="1167601"/>
      </dsp:txXfrm>
    </dsp:sp>
    <dsp:sp modelId="{7A7976BE-0FBA-4F5D-8BA6-471B35DEB5B3}">
      <dsp:nvSpPr>
        <dsp:cNvPr id="0" name=""/>
        <dsp:cNvSpPr/>
      </dsp:nvSpPr>
      <dsp:spPr>
        <a:xfrm>
          <a:off x="4284798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Pupiller: İzokorik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4798" y="229666"/>
        <a:ext cx="1946002" cy="1167601"/>
      </dsp:txXfrm>
    </dsp:sp>
    <dsp:sp modelId="{4D325C67-51F1-4486-AB2B-5021B2DD48D3}">
      <dsp:nvSpPr>
        <dsp:cNvPr id="0" name=""/>
        <dsp:cNvSpPr/>
      </dsp:nvSpPr>
      <dsp:spPr>
        <a:xfrm>
          <a:off x="6425401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IDIR: ++/++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5401" y="229666"/>
        <a:ext cx="1946002" cy="1167601"/>
      </dsp:txXfrm>
    </dsp:sp>
    <dsp:sp modelId="{397BB905-C5CF-4164-B526-745CF03C6ED0}">
      <dsp:nvSpPr>
        <dsp:cNvPr id="0" name=""/>
        <dsp:cNvSpPr/>
      </dsp:nvSpPr>
      <dsp:spPr>
        <a:xfrm>
          <a:off x="8566003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Göz hareketleri: Her yöne serbest, pitozis yok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66003" y="229666"/>
        <a:ext cx="1946002" cy="1167601"/>
      </dsp:txXfrm>
    </dsp:sp>
    <dsp:sp modelId="{21A9EA6B-3A22-4D61-BAB9-8D6829F05FD9}">
      <dsp:nvSpPr>
        <dsp:cNvPr id="0" name=""/>
        <dsp:cNvSpPr/>
      </dsp:nvSpPr>
      <dsp:spPr>
        <a:xfrm>
          <a:off x="3594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Fasiyal </a:t>
          </a:r>
          <a:r>
            <a:rPr lang="tr-TR" sz="19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asimetri yok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4" y="1591868"/>
        <a:ext cx="1946002" cy="1167601"/>
      </dsp:txXfrm>
    </dsp:sp>
    <dsp:sp modelId="{33A3D4EE-2CDF-43AB-9646-3E8A9E1FB17C}">
      <dsp:nvSpPr>
        <dsp:cNvPr id="0" name=""/>
        <dsp:cNvSpPr/>
      </dsp:nvSpPr>
      <dsp:spPr>
        <a:xfrm>
          <a:off x="2144196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Nistagmus yok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4196" y="1591868"/>
        <a:ext cx="1946002" cy="1167601"/>
      </dsp:txXfrm>
    </dsp:sp>
    <dsp:sp modelId="{E041515E-11B4-431F-8A78-4954464CD697}">
      <dsp:nvSpPr>
        <dsp:cNvPr id="0" name=""/>
        <dsp:cNvSpPr/>
      </dsp:nvSpPr>
      <dsp:spPr>
        <a:xfrm>
          <a:off x="4284798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Fasikülasyon yok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4798" y="1591868"/>
        <a:ext cx="1946002" cy="1167601"/>
      </dsp:txXfrm>
    </dsp:sp>
    <dsp:sp modelId="{E64D5A9B-2D21-41E9-A87D-F3CFF7390601}">
      <dsp:nvSpPr>
        <dsp:cNvPr id="0" name=""/>
        <dsp:cNvSpPr/>
      </dsp:nvSpPr>
      <dsp:spPr>
        <a:xfrm>
          <a:off x="6425401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Diğer kranial sinirler: İntakt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5401" y="1591868"/>
        <a:ext cx="1946002" cy="1167601"/>
      </dsp:txXfrm>
    </dsp:sp>
    <dsp:sp modelId="{4279378F-C10D-46E4-A510-96015230B764}">
      <dsp:nvSpPr>
        <dsp:cNvPr id="0" name=""/>
        <dsp:cNvSpPr/>
      </dsp:nvSpPr>
      <dsp:spPr>
        <a:xfrm>
          <a:off x="8566003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Kas gücü: 4 ekstremite spontan eşit hareketli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66003" y="1591868"/>
        <a:ext cx="1946002" cy="1167601"/>
      </dsp:txXfrm>
    </dsp:sp>
    <dsp:sp modelId="{3E6B3D23-E4BE-4981-AEFA-EBF982819334}">
      <dsp:nvSpPr>
        <dsp:cNvPr id="0" name=""/>
        <dsp:cNvSpPr/>
      </dsp:nvSpPr>
      <dsp:spPr>
        <a:xfrm>
          <a:off x="3594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Tonus: Doğal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4" y="2954069"/>
        <a:ext cx="1946002" cy="1167601"/>
      </dsp:txXfrm>
    </dsp:sp>
    <dsp:sp modelId="{7E818751-E4B4-4C88-A6A0-65C328A7A6B7}">
      <dsp:nvSpPr>
        <dsp:cNvPr id="0" name=""/>
        <dsp:cNvSpPr/>
      </dsp:nvSpPr>
      <dsp:spPr>
        <a:xfrm>
          <a:off x="2144196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Gülümseme var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4196" y="2954069"/>
        <a:ext cx="1946002" cy="1167601"/>
      </dsp:txXfrm>
    </dsp:sp>
    <dsp:sp modelId="{A49E737D-88D5-49A9-8244-22735B36CAD6}">
      <dsp:nvSpPr>
        <dsp:cNvPr id="0" name=""/>
        <dsp:cNvSpPr/>
      </dsp:nvSpPr>
      <dsp:spPr>
        <a:xfrm>
          <a:off x="4284798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İşitme bozukluğu: Sese tepki +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4798" y="2954069"/>
        <a:ext cx="1946002" cy="1167601"/>
      </dsp:txXfrm>
    </dsp:sp>
    <dsp:sp modelId="{3AFDA748-AD82-4DAA-B0BC-E4CBFAC2AEFA}">
      <dsp:nvSpPr>
        <dsp:cNvPr id="0" name=""/>
        <dsp:cNvSpPr/>
      </dsp:nvSpPr>
      <dsp:spPr>
        <a:xfrm>
          <a:off x="6425401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Çiğneme-yutma bozukluğu: Yok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5401" y="2954069"/>
        <a:ext cx="1946002" cy="1167601"/>
      </dsp:txXfrm>
    </dsp:sp>
    <dsp:sp modelId="{932C05BE-5C5F-491D-BB2E-D171FFE6C152}">
      <dsp:nvSpPr>
        <dsp:cNvPr id="0" name=""/>
        <dsp:cNvSpPr/>
      </dsp:nvSpPr>
      <dsp:spPr>
        <a:xfrm>
          <a:off x="8566003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Ekstremite güçsüzlüğü: Eşit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66003" y="2954069"/>
        <a:ext cx="1946002" cy="1167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28ED44A-C456-4AE2-AA61-D17182A6C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BEFC7BAA-C7F7-0EA2-0F4B-0E0B82590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4BE991A5-2E9B-2104-204C-CEA8CA4E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CAE36C1C-32B8-CCBD-98BB-B6B16A15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F887C234-CD68-B21B-E073-D582B415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550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AF4E87B-3BA2-29DC-1B40-2289B17A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0F168F3A-9CB2-467F-5085-6534D5749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425E4A6-F71D-BD1E-CA68-324B77BB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369B5675-CD01-AA16-2618-B63BE191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53EA37F-4EDE-4240-0644-4561F8905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145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D1FA347D-F116-4856-5538-0324750DA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CFC15973-CA68-A566-BE21-FEDBBA002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00136CA-344B-6F89-1AA6-676B7E0D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802FC40-9BB5-5534-9134-3B13B6BA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BECC664-BFDD-8C15-9DB9-34E3629D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637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EE3A358-4121-DA79-150D-E24F6005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84472E6-89E0-9D3B-D499-5A7C9456A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09B34B4E-476E-D0C2-CCFD-B390970D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D004F82A-0732-4C4E-87B5-D0096A4F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C27A5F16-7DA6-EE8C-7945-D2CDBA13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168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1B482BA-B00E-7A8E-4E2B-F48A5FB2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EF3EFAC4-B878-5995-E43B-EF7945B19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A7866973-FE89-A462-BF8E-EFFE6129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EC279373-EA3A-A2AC-EFFD-B1687AB8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A93D86A8-E79C-803C-0288-89D441B3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87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C651A57-2D81-72E1-9A54-C90BF0D1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BA61C13-0441-BD99-F6F1-D708EEF5C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8D007AEE-30F9-78F0-2C9F-4912D199D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6AC2235F-85D2-0D01-4B0E-AEF5F5C9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18EF38BB-B0C5-BBF6-0F92-CCEF7547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60364577-244B-EDFF-BF6E-2BCC17C6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749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BDBED45-1423-CA71-9030-EECDDACB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AD849BA1-6FE1-E8FB-7776-840CC5FD4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DF4FFDF9-43DD-FA88-8A81-B4D3523C7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828D6CAE-3646-698D-E2F9-4011BAC50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D9E2BAA9-68A2-9FB7-21E6-1FF1650C6D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1B058406-EBA6-BF1E-58E4-AA3743B60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AA6E7CF1-ECED-239A-FD26-2FBC4A20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5AA9FB4D-207F-89D0-77F5-5CD83A3D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302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7EC17F3-D0FD-9527-DEAB-735B62E3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E1BC5F45-75BB-6A4E-7D62-00CAB72B9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BE364F51-F9B7-CB7D-5C56-8FD4200C8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94682345-1318-B4F0-0B8A-0654F8D9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68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C0996C5-575E-B0CB-5FEA-8ED9E2F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E7DF4809-85D1-2C03-64BE-362CC43C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C8A239AD-1835-4453-4FB8-84BEBBD0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617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DE89986-68A9-5E1B-E853-290E1738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A0BBC83-559F-FF3E-0CA5-54AB2754A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F8B90AFC-7909-8346-0025-F4FA2821A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C06C9545-482C-FA23-25CC-FD8E3F94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A21302E0-4610-AD4B-30E1-B80B7D58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38EA2FAA-205D-9180-EBD7-8422BB05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841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C693020-36F6-EF3F-E0FA-9F1D6537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1A04D6ED-D6A5-0776-E90D-13237A235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9A5E457D-57A1-C4C2-6A02-55989AD8F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89753AC0-4896-0FC4-A057-019210D0D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B709F2EC-EF97-EBB1-7801-327A6464F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6254FEEA-FE40-D4C2-3B12-E7474E2D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030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830A1E80-5788-669F-EA69-E44465A0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9453C6F9-C28F-2F7E-C1EA-75B5FB3AC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71DDB7D6-1C09-CD71-E434-24275C1EC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7722A6-9176-4F5F-8290-440992AC46D7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5CEF85C-71CA-91CA-B475-43A123C27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120C6D38-A225-2079-367A-CA55FB0C9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F9231B-1B36-4ADD-B44F-9D4977C9AE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000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ACA9EC9-8044-863A-A1DD-A96B74BE4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8" y="1012536"/>
            <a:ext cx="5375299" cy="3163224"/>
          </a:xfrm>
        </p:spPr>
        <p:txBody>
          <a:bodyPr anchor="t">
            <a:normAutofit/>
          </a:bodyPr>
          <a:lstStyle/>
          <a:p>
            <a:r>
              <a:rPr lang="tr-TR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Çocukluk Çağı Nörodejeneratif Hastalıkları Araştırma Derneği</a:t>
            </a:r>
            <a:br>
              <a:rPr lang="tr-TR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Vaka Sunumu</a:t>
            </a:r>
            <a:endParaRPr lang="tr-T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2037727A-97EA-BAAD-9573-6D51BC94A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376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3CA3D90-1D6B-0A8E-5139-71D5CC9FE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8663"/>
            <a:ext cx="10515600" cy="5448300"/>
          </a:xfrm>
        </p:spPr>
        <p:txBody>
          <a:bodyPr>
            <a:normAutofit/>
          </a:bodyPr>
          <a:lstStyle/>
          <a:p>
            <a:pPr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T1  kesitlerinde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myelinizasyon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geri</a:t>
            </a:r>
          </a:p>
          <a:p>
            <a:pPr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Bazal ganglionlar ve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talamus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T1 sinyali yüksek,T2 sinyali de düşük</a:t>
            </a:r>
          </a:p>
          <a:p>
            <a:pPr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Yaygın serebral atrofi mevcut,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ventriküler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sistem atrofiye ikincil genişlemiş</a:t>
            </a:r>
          </a:p>
          <a:p>
            <a:pPr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Korpus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kallosum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belirgin ince </a:t>
            </a:r>
          </a:p>
          <a:p>
            <a:pPr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Meyin sapı ileri derece atrofik </a:t>
            </a:r>
          </a:p>
          <a:p>
            <a:pPr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Beyaz cevher T2 sinyali genel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olaral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yüksek ve subkortikal alanlara doğru da uzanıyor,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beyaz cevher T2 sinyali yüksek </a:t>
            </a:r>
          </a:p>
          <a:p>
            <a:pPr algn="just"/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 temporobazalde araknoid kisti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58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6">
            <a:extLst>
              <a:ext uri="{FF2B5EF4-FFF2-40B4-BE49-F238E27FC236}">
                <a16:creationId xmlns:a16="http://schemas.microsoft.com/office/drawing/2014/main" xmlns="" id="{4143BBF3-49DB-1193-DA0C-DAE6978E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Laboratuar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xmlns="" id="{7E476494-B1CE-0A77-491B-4A6553240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Hemogram, Biyokimyasal Testler, Kan Gazı, Amonyak Normal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Tandem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Ve Kan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Lerinde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Valin, Lösin Ve İzolösin Çok Düşük!!!!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İzolösin: 7 (31-86)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Valin: 38 (65-284)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Lösin: 17 (47-155).... 2 Kez Kontrol Edildi.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İdrar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Özellik Yok</a:t>
            </a: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İdrar Organik Asitlerinde Özellik Yok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36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0A7F4A3-8546-9A02-2D12-E32BDBCE7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Dallı zincirli aminoasitlerde belirgin düşük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BCKDK eksikliği ?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Genetik:  homozigot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muatasyon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6028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6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Resim 14" descr="röntgen filmi, tıbbi görüntüleme, radyoloji, tıbbi içeren bir resim&#10;&#10;Açıklama otomatik olarak oluşturuldu">
            <a:extLst>
              <a:ext uri="{FF2B5EF4-FFF2-40B4-BE49-F238E27FC236}">
                <a16:creationId xmlns:a16="http://schemas.microsoft.com/office/drawing/2014/main" xmlns="" id="{CD388698-9B0D-EA79-A28F-F113D5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8" r="2" b="51258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7" name="Resim 6" descr="metin, ekran görüntüsü, menü, doküman, belge içeren bir resim&#10;&#10;Açıklama otomatik olarak oluşturuldu">
            <a:extLst>
              <a:ext uri="{FF2B5EF4-FFF2-40B4-BE49-F238E27FC236}">
                <a16:creationId xmlns:a16="http://schemas.microsoft.com/office/drawing/2014/main" xmlns="" id="{A43CFA85-F8DE-50F1-8791-0E882CD178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1" r="-1" b="2280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1" name="Resim 10" descr="metin, ekran görüntüsü, tıbbi görüntüleme, radyoloji içeren bir resim&#10;&#10;Açıklama otomatik olarak oluşturuldu">
            <a:extLst>
              <a:ext uri="{FF2B5EF4-FFF2-40B4-BE49-F238E27FC236}">
                <a16:creationId xmlns:a16="http://schemas.microsoft.com/office/drawing/2014/main" xmlns="" id="{F57D75C9-F69D-AA44-E734-EA8BEF8D2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2" b="2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5" name="İçerik Yer Tutucusu 4" descr="tıbbi görüntüleme, radyoloji, tıbbi, röntgen filmi içeren bir resim&#10;&#10;Açıklama otomatik olarak oluşturuldu">
            <a:extLst>
              <a:ext uri="{FF2B5EF4-FFF2-40B4-BE49-F238E27FC236}">
                <a16:creationId xmlns:a16="http://schemas.microsoft.com/office/drawing/2014/main" xmlns="" id="{9EA51185-ABB6-6813-AFE7-74C88EA67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0" r="1" b="24884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9" name="Resim 8" descr="metin, ekran görüntüsü, mektup, harf, yazı tipi içeren bir resim&#10;&#10;Açıklama otomatik olarak oluşturuldu">
            <a:extLst>
              <a:ext uri="{FF2B5EF4-FFF2-40B4-BE49-F238E27FC236}">
                <a16:creationId xmlns:a16="http://schemas.microsoft.com/office/drawing/2014/main" xmlns="" id="{36B405B6-7135-6AAF-E165-88D10F5A2F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2" r="2" b="35362"/>
          <a:stretch/>
        </p:blipFill>
        <p:spPr>
          <a:xfrm>
            <a:off x="8002590" y="2524769"/>
            <a:ext cx="3797983" cy="2000947"/>
          </a:xfrm>
          <a:prstGeom prst="rect">
            <a:avLst/>
          </a:prstGeom>
        </p:spPr>
      </p:pic>
      <p:pic>
        <p:nvPicPr>
          <p:cNvPr id="13" name="Resim 12" descr="daire, röntgen filmi içeren bir resim&#10;&#10;Açıklama otomatik olarak oluşturuldu">
            <a:extLst>
              <a:ext uri="{FF2B5EF4-FFF2-40B4-BE49-F238E27FC236}">
                <a16:creationId xmlns:a16="http://schemas.microsoft.com/office/drawing/2014/main" xmlns="" id="{9D4500DC-CD14-4376-CDD5-5C2781DDE3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r="5577" b="2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991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C5E14BA-60C0-1EBE-9ED9-6028C3AF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Olgu</a:t>
            </a:r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5A0AF5A-4008-F9EE-5EE1-A0AEF69AC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 Yaşında Erkek Hasta</a:t>
            </a:r>
          </a:p>
          <a:p>
            <a:pPr algn="l">
              <a:lnSpc>
                <a:spcPct val="150000"/>
              </a:lnSpc>
            </a:pPr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Şikayet: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Oturamama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Hareketlerinde azlık</a:t>
            </a:r>
          </a:p>
          <a:p>
            <a:pPr algn="l">
              <a:lnSpc>
                <a:spcPct val="150000"/>
              </a:lnSpc>
            </a:pPr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Hikayesi: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Hareketlerindeki azlık 3-4 aylıkken </a:t>
            </a:r>
            <a:r>
              <a:rPr lang="tr-TR" b="0" i="0" dirty="0" smtClean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fark edilmiş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Aynı dönemde baş tutması başlamış.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Hafif dönmesi ve destekli oturabilmesi varmış.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Desteksiz oturma ve dikilme olmaması üzerine başvurmuş.</a:t>
            </a:r>
          </a:p>
          <a:p>
            <a:pPr>
              <a:lnSpc>
                <a:spcPct val="150000"/>
              </a:lnSpc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23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8254736-BFB8-83DA-8C9D-38297BD79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2475"/>
            <a:ext cx="10515600" cy="5424488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50000"/>
              </a:lnSpc>
            </a:pPr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Özgeçmiş: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G1P1Y1,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miad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3000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NSD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Gebelikte özellik yok, takipli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Doğum sonrası sıkıntı olmamış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Şimdiye kadar ciddi hastalık, ameliyat veya hastane yatışı hikayesi yok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Kullandığı ilaç yok</a:t>
            </a:r>
          </a:p>
          <a:p>
            <a:pPr algn="l">
              <a:lnSpc>
                <a:spcPct val="150000"/>
              </a:lnSpc>
            </a:pPr>
            <a:r>
              <a:rPr lang="tr-TR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Soygeçmiş</a:t>
            </a:r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Anne: 22 yaş, sağlıklı, 2. gebeliğin doğumu yakın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Baba: 24 yaş, sağlıklı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Ailede ciddi hastalık hikayesi yok</a:t>
            </a:r>
          </a:p>
          <a:p>
            <a:pPr lvl="1">
              <a:lnSpc>
                <a:spcPct val="150000"/>
              </a:lnSpc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Aralarında 1. derece kuzen akrabalığı var</a:t>
            </a:r>
          </a:p>
          <a:p>
            <a:pPr>
              <a:lnSpc>
                <a:spcPct val="150000"/>
              </a:lnSpc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5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1A65EEE-6C3A-5C24-C3DF-BF708235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Fizik </a:t>
            </a:r>
            <a:r>
              <a:rPr lang="tr-TR" b="1" i="0" dirty="0" smtClean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Muayene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İçerik Yer Tutucusu 2">
            <a:extLst>
              <a:ext uri="{FF2B5EF4-FFF2-40B4-BE49-F238E27FC236}">
                <a16:creationId xmlns:a16="http://schemas.microsoft.com/office/drawing/2014/main" xmlns="" id="{6BBD45F7-1853-AC0D-0387-3A8A965038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4321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1049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xmlns="" id="{283B6778-6B36-E986-24D8-4D668885F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Nörolojik</a:t>
            </a:r>
            <a:r>
              <a:rPr lang="en-US" sz="3600" b="1" i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Muayene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İçerik Yer Tutucusu 2">
            <a:extLst>
              <a:ext uri="{FF2B5EF4-FFF2-40B4-BE49-F238E27FC236}">
                <a16:creationId xmlns:a16="http://schemas.microsoft.com/office/drawing/2014/main" xmlns="" id="{318E68A8-39E1-0F9F-C989-63A9C368B4E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506342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9476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8AFD43C-F40C-3E08-AD2E-8857F3231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14 aylıkken  </a:t>
            </a:r>
            <a:b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Kranial MRI T1</a:t>
            </a:r>
          </a:p>
        </p:txBody>
      </p:sp>
      <p:pic>
        <p:nvPicPr>
          <p:cNvPr id="4" name="00000637-VIDEO-2023-09-27-21-03-16">
            <a:hlinkClick r:id="" action="ppaction://media"/>
            <a:extLst>
              <a:ext uri="{FF2B5EF4-FFF2-40B4-BE49-F238E27FC236}">
                <a16:creationId xmlns:a16="http://schemas.microsoft.com/office/drawing/2014/main" xmlns="" id="{E945422B-C567-B5AE-FA2C-F7E4EFF5A4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4100" y="1825625"/>
            <a:ext cx="2463800" cy="4351338"/>
          </a:xfrm>
        </p:spPr>
      </p:pic>
    </p:spTree>
    <p:extLst>
      <p:ext uri="{BB962C8B-B14F-4D97-AF65-F5344CB8AC3E}">
        <p14:creationId xmlns:p14="http://schemas.microsoft.com/office/powerpoint/2010/main" val="14718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D5350BB-BAAC-77DB-8884-CD8D2E2D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14 aylıkken  </a:t>
            </a:r>
            <a:b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Kranial MRI T2</a:t>
            </a:r>
          </a:p>
        </p:txBody>
      </p:sp>
      <p:pic>
        <p:nvPicPr>
          <p:cNvPr id="4" name="00000640-VIDEO-2023-09-27-21-04-07">
            <a:hlinkClick r:id="" action="ppaction://media"/>
            <a:extLst>
              <a:ext uri="{FF2B5EF4-FFF2-40B4-BE49-F238E27FC236}">
                <a16:creationId xmlns:a16="http://schemas.microsoft.com/office/drawing/2014/main" xmlns="" id="{98D16C07-8670-4715-0728-D72CB6209E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4100" y="1825625"/>
            <a:ext cx="2463800" cy="4351338"/>
          </a:xfrm>
        </p:spPr>
      </p:pic>
    </p:spTree>
    <p:extLst>
      <p:ext uri="{BB962C8B-B14F-4D97-AF65-F5344CB8AC3E}">
        <p14:creationId xmlns:p14="http://schemas.microsoft.com/office/powerpoint/2010/main" val="383258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5579386-1AE3-E60B-1E20-5F45EEC27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14 aylıkken  </a:t>
            </a:r>
            <a:b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Kranial MRI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Diffüzyon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0000642-VIDEO-2023-09-27-21-04-26">
            <a:hlinkClick r:id="" action="ppaction://media"/>
            <a:extLst>
              <a:ext uri="{FF2B5EF4-FFF2-40B4-BE49-F238E27FC236}">
                <a16:creationId xmlns:a16="http://schemas.microsoft.com/office/drawing/2014/main" xmlns="" id="{D78A95E2-84D9-ED75-4775-1512B2FDF0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4100" y="1825625"/>
            <a:ext cx="2463800" cy="4351338"/>
          </a:xfrm>
        </p:spPr>
      </p:pic>
    </p:spTree>
    <p:extLst>
      <p:ext uri="{BB962C8B-B14F-4D97-AF65-F5344CB8AC3E}">
        <p14:creationId xmlns:p14="http://schemas.microsoft.com/office/powerpoint/2010/main" val="14336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8F291E2-3395-54C2-9D8F-264A4029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14 aylıkken  </a:t>
            </a:r>
            <a:b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Kranial MRI </a:t>
            </a:r>
          </a:p>
        </p:txBody>
      </p:sp>
      <p:pic>
        <p:nvPicPr>
          <p:cNvPr id="4" name="00000644-VIDEO-2023-09-27-21-05-05">
            <a:hlinkClick r:id="" action="ppaction://media"/>
            <a:extLst>
              <a:ext uri="{FF2B5EF4-FFF2-40B4-BE49-F238E27FC236}">
                <a16:creationId xmlns:a16="http://schemas.microsoft.com/office/drawing/2014/main" xmlns="" id="{725B8B55-484A-7D1E-17AF-9C050DED7C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4100" y="1825625"/>
            <a:ext cx="2463800" cy="4351338"/>
          </a:xfrm>
        </p:spPr>
      </p:pic>
    </p:spTree>
    <p:extLst>
      <p:ext uri="{BB962C8B-B14F-4D97-AF65-F5344CB8AC3E}">
        <p14:creationId xmlns:p14="http://schemas.microsoft.com/office/powerpoint/2010/main" val="17171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370</Words>
  <Application>Microsoft Office PowerPoint</Application>
  <PresentationFormat>Geniş ekran</PresentationFormat>
  <Paragraphs>70</Paragraphs>
  <Slides>13</Slides>
  <Notes>0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0" baseType="lpstr">
      <vt:lpstr>Calibri</vt:lpstr>
      <vt:lpstr>Times New Roman</vt:lpstr>
      <vt:lpstr>ui-sans-serif</vt:lpstr>
      <vt:lpstr>Arial</vt:lpstr>
      <vt:lpstr>Aptos Display</vt:lpstr>
      <vt:lpstr>Aptos</vt:lpstr>
      <vt:lpstr>Office Teması</vt:lpstr>
      <vt:lpstr>Çocukluk Çağı Nörodejeneratif Hastalıkları Araştırma Derneği Vaka Sunumu</vt:lpstr>
      <vt:lpstr>Olgu </vt:lpstr>
      <vt:lpstr>PowerPoint Sunusu</vt:lpstr>
      <vt:lpstr>Fizik Muayene</vt:lpstr>
      <vt:lpstr>Nörolojik Muayene </vt:lpstr>
      <vt:lpstr>Hasta 14 aylıkken   Kranial MRI T1</vt:lpstr>
      <vt:lpstr>Hasta 14 aylıkken   Kranial MRI T2</vt:lpstr>
      <vt:lpstr>Hasta 14 aylıkken   Kranial MRI Diffüzyon</vt:lpstr>
      <vt:lpstr>Hasta 14 aylıkken   Kranial MRI </vt:lpstr>
      <vt:lpstr>PowerPoint Sunusu</vt:lpstr>
      <vt:lpstr>Laboratuar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Çocukluk Çağı Nörodejeneratif Hastalıkları Araştırma Derneği Vaka Sunumu</dc:title>
  <dc:creator>Yılmaz Akbaş</dc:creator>
  <cp:lastModifiedBy>cengiz havalı</cp:lastModifiedBy>
  <cp:revision>3</cp:revision>
  <dcterms:created xsi:type="dcterms:W3CDTF">2024-05-30T10:20:22Z</dcterms:created>
  <dcterms:modified xsi:type="dcterms:W3CDTF">2024-06-03T08:23:41Z</dcterms:modified>
</cp:coreProperties>
</file>